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2.xml" ContentType="application/vnd.openxmlformats-officedocument.them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3.xml" ContentType="application/vnd.openxmlformats-officedocument.them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4.xml" ContentType="application/vnd.openxmlformats-officedocument.theme+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0" r:id="rId2"/>
    <p:sldMasterId id="2147483800" r:id="rId3"/>
    <p:sldMasterId id="2147483870" r:id="rId4"/>
  </p:sldMasterIdLst>
  <p:sldIdLst>
    <p:sldId id="258" r:id="rId5"/>
    <p:sldId id="259" r:id="rId6"/>
    <p:sldId id="261" r:id="rId7"/>
    <p:sldId id="262" r:id="rId8"/>
    <p:sldId id="263" r:id="rId9"/>
    <p:sldId id="267" r:id="rId10"/>
    <p:sldId id="268" r:id="rId11"/>
    <p:sldId id="264" r:id="rId12"/>
    <p:sldId id="265" r:id="rId13"/>
    <p:sldId id="266" r:id="rId14"/>
    <p:sldId id="269" r:id="rId15"/>
    <p:sldId id="270"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2160" y="-4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2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3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3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4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6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6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7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7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7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7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7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7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8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8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8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8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xml"/><Relationship Id="rId7" Type="http://schemas.openxmlformats.org/officeDocument/2006/relationships/image" Target="../media/image2.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jp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6.png"/><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image" Target="../media/image5.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image" Target="../media/image4.png"/><Relationship Id="rId2" Type="http://schemas.openxmlformats.org/officeDocument/2006/relationships/tags" Target="../tags/tag173.xml"/><Relationship Id="rId1" Type="http://schemas.openxmlformats.org/officeDocument/2006/relationships/vmlDrawing" Target="../drawings/vmlDrawing100.vml"/><Relationship Id="rId6" Type="http://schemas.openxmlformats.org/officeDocument/2006/relationships/image" Target="../media/image5.emf"/><Relationship Id="rId5" Type="http://schemas.openxmlformats.org/officeDocument/2006/relationships/oleObject" Target="../embeddings/oleObject100.bin"/><Relationship Id="rId4"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vmlDrawing" Target="../drawings/vmlDrawing101.vml"/><Relationship Id="rId6" Type="http://schemas.openxmlformats.org/officeDocument/2006/relationships/image" Target="../media/image5.emf"/><Relationship Id="rId5" Type="http://schemas.openxmlformats.org/officeDocument/2006/relationships/oleObject" Target="../embeddings/oleObject101.bin"/><Relationship Id="rId4"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vmlDrawing" Target="../drawings/vmlDrawing102.vml"/><Relationship Id="rId6" Type="http://schemas.openxmlformats.org/officeDocument/2006/relationships/image" Target="../media/image5.emf"/><Relationship Id="rId5" Type="http://schemas.openxmlformats.org/officeDocument/2006/relationships/oleObject" Target="../embeddings/oleObject102.bin"/><Relationship Id="rId4"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vmlDrawing" Target="../drawings/vmlDrawing103.vml"/><Relationship Id="rId6" Type="http://schemas.openxmlformats.org/officeDocument/2006/relationships/image" Target="../media/image5.emf"/><Relationship Id="rId5" Type="http://schemas.openxmlformats.org/officeDocument/2006/relationships/oleObject" Target="../embeddings/oleObject103.bin"/><Relationship Id="rId4"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182.xml"/><Relationship Id="rId7" Type="http://schemas.openxmlformats.org/officeDocument/2006/relationships/image" Target="../media/image6.png"/><Relationship Id="rId2" Type="http://schemas.openxmlformats.org/officeDocument/2006/relationships/tags" Target="../tags/tag181.xml"/><Relationship Id="rId1" Type="http://schemas.openxmlformats.org/officeDocument/2006/relationships/vmlDrawing" Target="../drawings/vmlDrawing104.vml"/><Relationship Id="rId6" Type="http://schemas.openxmlformats.org/officeDocument/2006/relationships/image" Target="../media/image5.emf"/><Relationship Id="rId5" Type="http://schemas.openxmlformats.org/officeDocument/2006/relationships/oleObject" Target="../embeddings/oleObject104.bin"/><Relationship Id="rId4"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6.png"/><Relationship Id="rId2" Type="http://schemas.openxmlformats.org/officeDocument/2006/relationships/tags" Target="../tags/tag183.xml"/><Relationship Id="rId1" Type="http://schemas.openxmlformats.org/officeDocument/2006/relationships/vmlDrawing" Target="../drawings/vmlDrawing105.vml"/><Relationship Id="rId6" Type="http://schemas.openxmlformats.org/officeDocument/2006/relationships/image" Target="../media/image5.emf"/><Relationship Id="rId5" Type="http://schemas.openxmlformats.org/officeDocument/2006/relationships/oleObject" Target="../embeddings/oleObject105.bin"/><Relationship Id="rId4"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186.xml"/><Relationship Id="rId7" Type="http://schemas.openxmlformats.org/officeDocument/2006/relationships/image" Target="../media/image6.png"/><Relationship Id="rId2" Type="http://schemas.openxmlformats.org/officeDocument/2006/relationships/tags" Target="../tags/tag185.xml"/><Relationship Id="rId1" Type="http://schemas.openxmlformats.org/officeDocument/2006/relationships/vmlDrawing" Target="../drawings/vmlDrawing106.vml"/><Relationship Id="rId6" Type="http://schemas.openxmlformats.org/officeDocument/2006/relationships/image" Target="../media/image5.emf"/><Relationship Id="rId5" Type="http://schemas.openxmlformats.org/officeDocument/2006/relationships/oleObject" Target="../embeddings/oleObject106.bin"/><Relationship Id="rId4"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image" Target="../media/image6.png"/><Relationship Id="rId2" Type="http://schemas.openxmlformats.org/officeDocument/2006/relationships/tags" Target="../tags/tag187.xml"/><Relationship Id="rId1" Type="http://schemas.openxmlformats.org/officeDocument/2006/relationships/vmlDrawing" Target="../drawings/vmlDrawing107.vml"/><Relationship Id="rId6" Type="http://schemas.openxmlformats.org/officeDocument/2006/relationships/image" Target="../media/image5.emf"/><Relationship Id="rId5" Type="http://schemas.openxmlformats.org/officeDocument/2006/relationships/oleObject" Target="../embeddings/oleObject107.bin"/><Relationship Id="rId4"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190.xml"/><Relationship Id="rId7" Type="http://schemas.openxmlformats.org/officeDocument/2006/relationships/image" Target="../media/image6.png"/><Relationship Id="rId2" Type="http://schemas.openxmlformats.org/officeDocument/2006/relationships/tags" Target="../tags/tag189.xml"/><Relationship Id="rId1" Type="http://schemas.openxmlformats.org/officeDocument/2006/relationships/vmlDrawing" Target="../drawings/vmlDrawing108.vml"/><Relationship Id="rId6" Type="http://schemas.openxmlformats.org/officeDocument/2006/relationships/image" Target="../media/image5.emf"/><Relationship Id="rId5" Type="http://schemas.openxmlformats.org/officeDocument/2006/relationships/oleObject" Target="../embeddings/oleObject108.bin"/><Relationship Id="rId4"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6.png"/><Relationship Id="rId2" Type="http://schemas.openxmlformats.org/officeDocument/2006/relationships/tags" Target="../tags/tag191.xml"/><Relationship Id="rId1" Type="http://schemas.openxmlformats.org/officeDocument/2006/relationships/vmlDrawing" Target="../drawings/vmlDrawing109.vml"/><Relationship Id="rId6" Type="http://schemas.openxmlformats.org/officeDocument/2006/relationships/image" Target="../media/image5.emf"/><Relationship Id="rId5" Type="http://schemas.openxmlformats.org/officeDocument/2006/relationships/oleObject" Target="../embeddings/oleObject109.bin"/><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6.png"/><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5.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image" Target="../media/image7.png"/><Relationship Id="rId2" Type="http://schemas.openxmlformats.org/officeDocument/2006/relationships/tags" Target="../tags/tag193.xml"/><Relationship Id="rId1" Type="http://schemas.openxmlformats.org/officeDocument/2006/relationships/vmlDrawing" Target="../drawings/vmlDrawing110.vml"/><Relationship Id="rId6" Type="http://schemas.openxmlformats.org/officeDocument/2006/relationships/image" Target="../media/image9.emf"/><Relationship Id="rId5" Type="http://schemas.openxmlformats.org/officeDocument/2006/relationships/oleObject" Target="../embeddings/oleObject110.bin"/><Relationship Id="rId4"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196.xml"/><Relationship Id="rId7" Type="http://schemas.openxmlformats.org/officeDocument/2006/relationships/image" Target="../media/image8.png"/><Relationship Id="rId2" Type="http://schemas.openxmlformats.org/officeDocument/2006/relationships/tags" Target="../tags/tag195.xml"/><Relationship Id="rId1" Type="http://schemas.openxmlformats.org/officeDocument/2006/relationships/vmlDrawing" Target="../drawings/vmlDrawing111.vml"/><Relationship Id="rId6" Type="http://schemas.openxmlformats.org/officeDocument/2006/relationships/image" Target="../media/image5.emf"/><Relationship Id="rId5" Type="http://schemas.openxmlformats.org/officeDocument/2006/relationships/oleObject" Target="../embeddings/oleObject111.bin"/><Relationship Id="rId4"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3" Type="http://schemas.openxmlformats.org/officeDocument/2006/relationships/tags" Target="../tags/tag198.xml"/><Relationship Id="rId7" Type="http://schemas.openxmlformats.org/officeDocument/2006/relationships/image" Target="../media/image10.png"/><Relationship Id="rId2" Type="http://schemas.openxmlformats.org/officeDocument/2006/relationships/tags" Target="../tags/tag197.xml"/><Relationship Id="rId1" Type="http://schemas.openxmlformats.org/officeDocument/2006/relationships/vmlDrawing" Target="../drawings/vmlDrawing112.vml"/><Relationship Id="rId6" Type="http://schemas.openxmlformats.org/officeDocument/2006/relationships/image" Target="../media/image5.emf"/><Relationship Id="rId5" Type="http://schemas.openxmlformats.org/officeDocument/2006/relationships/oleObject" Target="../embeddings/oleObject112.bin"/><Relationship Id="rId4"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3" Type="http://schemas.openxmlformats.org/officeDocument/2006/relationships/tags" Target="../tags/tag200.xml"/><Relationship Id="rId7" Type="http://schemas.openxmlformats.org/officeDocument/2006/relationships/image" Target="../media/image8.png"/><Relationship Id="rId2" Type="http://schemas.openxmlformats.org/officeDocument/2006/relationships/tags" Target="../tags/tag199.xml"/><Relationship Id="rId1" Type="http://schemas.openxmlformats.org/officeDocument/2006/relationships/vmlDrawing" Target="../drawings/vmlDrawing113.vml"/><Relationship Id="rId6" Type="http://schemas.openxmlformats.org/officeDocument/2006/relationships/image" Target="../media/image5.emf"/><Relationship Id="rId5" Type="http://schemas.openxmlformats.org/officeDocument/2006/relationships/oleObject" Target="../embeddings/oleObject113.bin"/><Relationship Id="rId4"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3" Type="http://schemas.openxmlformats.org/officeDocument/2006/relationships/tags" Target="../tags/tag202.xml"/><Relationship Id="rId7" Type="http://schemas.openxmlformats.org/officeDocument/2006/relationships/image" Target="../media/image7.png"/><Relationship Id="rId2" Type="http://schemas.openxmlformats.org/officeDocument/2006/relationships/tags" Target="../tags/tag201.xml"/><Relationship Id="rId1" Type="http://schemas.openxmlformats.org/officeDocument/2006/relationships/vmlDrawing" Target="../drawings/vmlDrawing114.vml"/><Relationship Id="rId6" Type="http://schemas.openxmlformats.org/officeDocument/2006/relationships/image" Target="../media/image5.emf"/><Relationship Id="rId5" Type="http://schemas.openxmlformats.org/officeDocument/2006/relationships/oleObject" Target="../embeddings/oleObject114.bin"/><Relationship Id="rId4"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204.xml"/><Relationship Id="rId7" Type="http://schemas.openxmlformats.org/officeDocument/2006/relationships/image" Target="../media/image8.png"/><Relationship Id="rId2" Type="http://schemas.openxmlformats.org/officeDocument/2006/relationships/tags" Target="../tags/tag203.xml"/><Relationship Id="rId1" Type="http://schemas.openxmlformats.org/officeDocument/2006/relationships/vmlDrawing" Target="../drawings/vmlDrawing115.vml"/><Relationship Id="rId6" Type="http://schemas.openxmlformats.org/officeDocument/2006/relationships/image" Target="../media/image5.emf"/><Relationship Id="rId5" Type="http://schemas.openxmlformats.org/officeDocument/2006/relationships/oleObject" Target="../embeddings/oleObject115.bin"/><Relationship Id="rId4"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3" Type="http://schemas.openxmlformats.org/officeDocument/2006/relationships/tags" Target="../tags/tag206.xml"/><Relationship Id="rId7" Type="http://schemas.openxmlformats.org/officeDocument/2006/relationships/image" Target="../media/image7.png"/><Relationship Id="rId2" Type="http://schemas.openxmlformats.org/officeDocument/2006/relationships/tags" Target="../tags/tag205.xml"/><Relationship Id="rId1" Type="http://schemas.openxmlformats.org/officeDocument/2006/relationships/vmlDrawing" Target="../drawings/vmlDrawing116.vml"/><Relationship Id="rId6" Type="http://schemas.openxmlformats.org/officeDocument/2006/relationships/image" Target="../media/image5.emf"/><Relationship Id="rId5" Type="http://schemas.openxmlformats.org/officeDocument/2006/relationships/oleObject" Target="../embeddings/oleObject116.bin"/><Relationship Id="rId4"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208.xml"/><Relationship Id="rId7" Type="http://schemas.openxmlformats.org/officeDocument/2006/relationships/image" Target="../media/image8.png"/><Relationship Id="rId2" Type="http://schemas.openxmlformats.org/officeDocument/2006/relationships/tags" Target="../tags/tag207.xml"/><Relationship Id="rId1" Type="http://schemas.openxmlformats.org/officeDocument/2006/relationships/vmlDrawing" Target="../drawings/vmlDrawing117.vml"/><Relationship Id="rId6" Type="http://schemas.openxmlformats.org/officeDocument/2006/relationships/image" Target="../media/image5.emf"/><Relationship Id="rId5" Type="http://schemas.openxmlformats.org/officeDocument/2006/relationships/oleObject" Target="../embeddings/oleObject117.bin"/><Relationship Id="rId4"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vmlDrawing" Target="../drawings/vmlDrawing118.vml"/><Relationship Id="rId6" Type="http://schemas.openxmlformats.org/officeDocument/2006/relationships/image" Target="../media/image5.emf"/><Relationship Id="rId5" Type="http://schemas.openxmlformats.org/officeDocument/2006/relationships/oleObject" Target="../embeddings/oleObject118.bin"/><Relationship Id="rId4"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vmlDrawing" Target="../drawings/vmlDrawing119.vml"/><Relationship Id="rId6" Type="http://schemas.openxmlformats.org/officeDocument/2006/relationships/image" Target="../media/image5.emf"/><Relationship Id="rId5" Type="http://schemas.openxmlformats.org/officeDocument/2006/relationships/oleObject" Target="../embeddings/oleObject119.bin"/><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7.png"/><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5.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3.xml"/><Relationship Id="rId1" Type="http://schemas.openxmlformats.org/officeDocument/2006/relationships/vmlDrawing" Target="../drawings/vmlDrawing120.vml"/><Relationship Id="rId6" Type="http://schemas.openxmlformats.org/officeDocument/2006/relationships/image" Target="../media/image11.png"/><Relationship Id="rId5" Type="http://schemas.openxmlformats.org/officeDocument/2006/relationships/image" Target="../media/image2.emf"/><Relationship Id="rId4" Type="http://schemas.openxmlformats.org/officeDocument/2006/relationships/oleObject" Target="../embeddings/oleObject120.bin"/></Relationships>
</file>

<file path=ppt/slideLayouts/_rels/slideLayout121.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vmlDrawing" Target="../drawings/vmlDrawing121.vml"/><Relationship Id="rId6" Type="http://schemas.openxmlformats.org/officeDocument/2006/relationships/image" Target="../media/image5.emf"/><Relationship Id="rId5" Type="http://schemas.openxmlformats.org/officeDocument/2006/relationships/oleObject" Target="../embeddings/oleObject121.bin"/><Relationship Id="rId4"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6.xml"/><Relationship Id="rId1" Type="http://schemas.openxmlformats.org/officeDocument/2006/relationships/vmlDrawing" Target="../drawings/vmlDrawing122.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22.bin"/></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7.xml"/><Relationship Id="rId1" Type="http://schemas.openxmlformats.org/officeDocument/2006/relationships/vmlDrawing" Target="../drawings/vmlDrawing123.vml"/><Relationship Id="rId5" Type="http://schemas.openxmlformats.org/officeDocument/2006/relationships/image" Target="../media/image5.emf"/><Relationship Id="rId4" Type="http://schemas.openxmlformats.org/officeDocument/2006/relationships/oleObject" Target="../embeddings/oleObject123.bin"/></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8.xml"/><Relationship Id="rId1" Type="http://schemas.openxmlformats.org/officeDocument/2006/relationships/vmlDrawing" Target="../drawings/vmlDrawing124.vml"/><Relationship Id="rId5" Type="http://schemas.openxmlformats.org/officeDocument/2006/relationships/image" Target="../media/image5.emf"/><Relationship Id="rId4" Type="http://schemas.openxmlformats.org/officeDocument/2006/relationships/oleObject" Target="../embeddings/oleObject124.bin"/></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9.xml"/><Relationship Id="rId1" Type="http://schemas.openxmlformats.org/officeDocument/2006/relationships/vmlDrawing" Target="../drawings/vmlDrawing125.vml"/><Relationship Id="rId5" Type="http://schemas.openxmlformats.org/officeDocument/2006/relationships/image" Target="../media/image5.emf"/><Relationship Id="rId4" Type="http://schemas.openxmlformats.org/officeDocument/2006/relationships/oleObject" Target="../embeddings/oleObject125.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220.xml"/><Relationship Id="rId1" Type="http://schemas.openxmlformats.org/officeDocument/2006/relationships/vmlDrawing" Target="../drawings/vmlDrawing126.vml"/><Relationship Id="rId6" Type="http://schemas.openxmlformats.org/officeDocument/2006/relationships/image" Target="../media/image2.emf"/><Relationship Id="rId5" Type="http://schemas.openxmlformats.org/officeDocument/2006/relationships/oleObject" Target="../embeddings/oleObject126.bin"/><Relationship Id="rId4" Type="http://schemas.openxmlformats.org/officeDocument/2006/relationships/image" Target="../media/image3.jpg"/></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1.xml"/><Relationship Id="rId1" Type="http://schemas.openxmlformats.org/officeDocument/2006/relationships/vmlDrawing" Target="../drawings/vmlDrawing127.vml"/><Relationship Id="rId5" Type="http://schemas.openxmlformats.org/officeDocument/2006/relationships/image" Target="../media/image5.emf"/><Relationship Id="rId4" Type="http://schemas.openxmlformats.org/officeDocument/2006/relationships/oleObject" Target="../embeddings/oleObject127.bin"/></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vmlDrawing" Target="../drawings/vmlDrawing128.vml"/><Relationship Id="rId6" Type="http://schemas.openxmlformats.org/officeDocument/2006/relationships/image" Target="../media/image1.emf"/><Relationship Id="rId5" Type="http://schemas.openxmlformats.org/officeDocument/2006/relationships/oleObject" Target="../embeddings/oleObject128.bin"/><Relationship Id="rId4"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4.xml"/><Relationship Id="rId1" Type="http://schemas.openxmlformats.org/officeDocument/2006/relationships/vmlDrawing" Target="../drawings/vmlDrawing129.vml"/><Relationship Id="rId5" Type="http://schemas.openxmlformats.org/officeDocument/2006/relationships/image" Target="../media/image1.emf"/><Relationship Id="rId4" Type="http://schemas.openxmlformats.org/officeDocument/2006/relationships/oleObject" Target="../embeddings/oleObject129.bin"/></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8.png"/><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5.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5.xml"/><Relationship Id="rId1" Type="http://schemas.openxmlformats.org/officeDocument/2006/relationships/vmlDrawing" Target="../drawings/vmlDrawing130.vml"/><Relationship Id="rId5" Type="http://schemas.openxmlformats.org/officeDocument/2006/relationships/image" Target="../media/image1.emf"/><Relationship Id="rId4" Type="http://schemas.openxmlformats.org/officeDocument/2006/relationships/oleObject" Target="../embeddings/oleObject130.bin"/></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6.xml"/><Relationship Id="rId1" Type="http://schemas.openxmlformats.org/officeDocument/2006/relationships/vmlDrawing" Target="../drawings/vmlDrawing131.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31.bin"/></Relationships>
</file>

<file path=ppt/slideLayouts/_rels/slideLayout132.xml.rels><?xml version="1.0" encoding="UTF-8" standalone="yes"?>
<Relationships xmlns="http://schemas.openxmlformats.org/package/2006/relationships"><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vmlDrawing" Target="../drawings/vmlDrawing132.vml"/><Relationship Id="rId6" Type="http://schemas.openxmlformats.org/officeDocument/2006/relationships/image" Target="../media/image1.emf"/><Relationship Id="rId5" Type="http://schemas.openxmlformats.org/officeDocument/2006/relationships/oleObject" Target="../embeddings/oleObject132.bin"/><Relationship Id="rId4"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9.xml"/><Relationship Id="rId1" Type="http://schemas.openxmlformats.org/officeDocument/2006/relationships/vmlDrawing" Target="../drawings/vmlDrawing133.vml"/><Relationship Id="rId5" Type="http://schemas.openxmlformats.org/officeDocument/2006/relationships/image" Target="../media/image1.emf"/><Relationship Id="rId4" Type="http://schemas.openxmlformats.org/officeDocument/2006/relationships/oleObject" Target="../embeddings/oleObject13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0.xml"/><Relationship Id="rId1" Type="http://schemas.openxmlformats.org/officeDocument/2006/relationships/vmlDrawing" Target="../drawings/vmlDrawing134.vml"/><Relationship Id="rId5" Type="http://schemas.openxmlformats.org/officeDocument/2006/relationships/image" Target="../media/image1.emf"/><Relationship Id="rId4" Type="http://schemas.openxmlformats.org/officeDocument/2006/relationships/oleObject" Target="../embeddings/oleObject134.bin"/></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1.xml"/><Relationship Id="rId1" Type="http://schemas.openxmlformats.org/officeDocument/2006/relationships/vmlDrawing" Target="../drawings/vmlDrawing135.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35.bin"/></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2.xml"/><Relationship Id="rId1" Type="http://schemas.openxmlformats.org/officeDocument/2006/relationships/vmlDrawing" Target="../drawings/vmlDrawing136.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36.bin"/></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36.xml"/><Relationship Id="rId7" Type="http://schemas.openxmlformats.org/officeDocument/2006/relationships/image" Target="../media/image2.emf"/><Relationship Id="rId2" Type="http://schemas.openxmlformats.org/officeDocument/2006/relationships/tags" Target="../tags/tag235.xml"/><Relationship Id="rId1" Type="http://schemas.openxmlformats.org/officeDocument/2006/relationships/vmlDrawing" Target="../drawings/vmlDrawing138.vml"/><Relationship Id="rId6" Type="http://schemas.openxmlformats.org/officeDocument/2006/relationships/oleObject" Target="../embeddings/oleObject138.bin"/><Relationship Id="rId5" Type="http://schemas.openxmlformats.org/officeDocument/2006/relationships/image" Target="../media/image3.jpg"/><Relationship Id="rId4"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0.png"/><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9.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tags" Target="../tags/tag238.xml"/><Relationship Id="rId7" Type="http://schemas.openxmlformats.org/officeDocument/2006/relationships/image" Target="../media/image4.png"/><Relationship Id="rId2" Type="http://schemas.openxmlformats.org/officeDocument/2006/relationships/tags" Target="../tags/tag237.xml"/><Relationship Id="rId1" Type="http://schemas.openxmlformats.org/officeDocument/2006/relationships/vmlDrawing" Target="../drawings/vmlDrawing139.vml"/><Relationship Id="rId6" Type="http://schemas.openxmlformats.org/officeDocument/2006/relationships/image" Target="../media/image5.emf"/><Relationship Id="rId5" Type="http://schemas.openxmlformats.org/officeDocument/2006/relationships/oleObject" Target="../embeddings/oleObject139.bin"/><Relationship Id="rId4"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3" Type="http://schemas.openxmlformats.org/officeDocument/2006/relationships/tags" Target="../tags/tag240.xml"/><Relationship Id="rId7" Type="http://schemas.openxmlformats.org/officeDocument/2006/relationships/image" Target="../media/image4.png"/><Relationship Id="rId2" Type="http://schemas.openxmlformats.org/officeDocument/2006/relationships/tags" Target="../tags/tag239.xml"/><Relationship Id="rId1" Type="http://schemas.openxmlformats.org/officeDocument/2006/relationships/vmlDrawing" Target="../drawings/vmlDrawing140.vml"/><Relationship Id="rId6" Type="http://schemas.openxmlformats.org/officeDocument/2006/relationships/image" Target="../media/image5.emf"/><Relationship Id="rId5" Type="http://schemas.openxmlformats.org/officeDocument/2006/relationships/oleObject" Target="../embeddings/oleObject140.bin"/><Relationship Id="rId4"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vmlDrawing" Target="../drawings/vmlDrawing141.vml"/><Relationship Id="rId6" Type="http://schemas.openxmlformats.org/officeDocument/2006/relationships/image" Target="../media/image5.emf"/><Relationship Id="rId5" Type="http://schemas.openxmlformats.org/officeDocument/2006/relationships/oleObject" Target="../embeddings/oleObject141.bin"/><Relationship Id="rId4"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vmlDrawing" Target="../drawings/vmlDrawing142.vml"/><Relationship Id="rId6" Type="http://schemas.openxmlformats.org/officeDocument/2006/relationships/image" Target="../media/image5.emf"/><Relationship Id="rId5" Type="http://schemas.openxmlformats.org/officeDocument/2006/relationships/oleObject" Target="../embeddings/oleObject142.bin"/><Relationship Id="rId4"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vmlDrawing" Target="../drawings/vmlDrawing143.vml"/><Relationship Id="rId6" Type="http://schemas.openxmlformats.org/officeDocument/2006/relationships/image" Target="../media/image5.emf"/><Relationship Id="rId5" Type="http://schemas.openxmlformats.org/officeDocument/2006/relationships/oleObject" Target="../embeddings/oleObject143.bin"/><Relationship Id="rId4"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tags" Target="../tags/tag248.xml"/><Relationship Id="rId7" Type="http://schemas.openxmlformats.org/officeDocument/2006/relationships/image" Target="../media/image6.png"/><Relationship Id="rId2" Type="http://schemas.openxmlformats.org/officeDocument/2006/relationships/tags" Target="../tags/tag247.xml"/><Relationship Id="rId1" Type="http://schemas.openxmlformats.org/officeDocument/2006/relationships/vmlDrawing" Target="../drawings/vmlDrawing144.vml"/><Relationship Id="rId6" Type="http://schemas.openxmlformats.org/officeDocument/2006/relationships/image" Target="../media/image5.emf"/><Relationship Id="rId5" Type="http://schemas.openxmlformats.org/officeDocument/2006/relationships/oleObject" Target="../embeddings/oleObject144.bin"/><Relationship Id="rId4"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openxmlformats.org/officeDocument/2006/relationships/tags" Target="../tags/tag250.xml"/><Relationship Id="rId7" Type="http://schemas.openxmlformats.org/officeDocument/2006/relationships/image" Target="../media/image6.png"/><Relationship Id="rId2" Type="http://schemas.openxmlformats.org/officeDocument/2006/relationships/tags" Target="../tags/tag249.xml"/><Relationship Id="rId1" Type="http://schemas.openxmlformats.org/officeDocument/2006/relationships/vmlDrawing" Target="../drawings/vmlDrawing145.vml"/><Relationship Id="rId6" Type="http://schemas.openxmlformats.org/officeDocument/2006/relationships/image" Target="../media/image5.emf"/><Relationship Id="rId5" Type="http://schemas.openxmlformats.org/officeDocument/2006/relationships/oleObject" Target="../embeddings/oleObject145.bin"/><Relationship Id="rId4"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3" Type="http://schemas.openxmlformats.org/officeDocument/2006/relationships/tags" Target="../tags/tag252.xml"/><Relationship Id="rId7" Type="http://schemas.openxmlformats.org/officeDocument/2006/relationships/image" Target="../media/image6.png"/><Relationship Id="rId2" Type="http://schemas.openxmlformats.org/officeDocument/2006/relationships/tags" Target="../tags/tag251.xml"/><Relationship Id="rId1" Type="http://schemas.openxmlformats.org/officeDocument/2006/relationships/vmlDrawing" Target="../drawings/vmlDrawing146.vml"/><Relationship Id="rId6" Type="http://schemas.openxmlformats.org/officeDocument/2006/relationships/image" Target="../media/image5.emf"/><Relationship Id="rId5" Type="http://schemas.openxmlformats.org/officeDocument/2006/relationships/oleObject" Target="../embeddings/oleObject146.bin"/><Relationship Id="rId4"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tags" Target="../tags/tag254.xml"/><Relationship Id="rId7" Type="http://schemas.openxmlformats.org/officeDocument/2006/relationships/image" Target="../media/image6.png"/><Relationship Id="rId2" Type="http://schemas.openxmlformats.org/officeDocument/2006/relationships/tags" Target="../tags/tag253.xml"/><Relationship Id="rId1" Type="http://schemas.openxmlformats.org/officeDocument/2006/relationships/vmlDrawing" Target="../drawings/vmlDrawing147.vml"/><Relationship Id="rId6" Type="http://schemas.openxmlformats.org/officeDocument/2006/relationships/image" Target="../media/image5.emf"/><Relationship Id="rId5" Type="http://schemas.openxmlformats.org/officeDocument/2006/relationships/oleObject" Target="../embeddings/oleObject147.bin"/><Relationship Id="rId4"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256.xml"/><Relationship Id="rId7" Type="http://schemas.openxmlformats.org/officeDocument/2006/relationships/image" Target="../media/image6.png"/><Relationship Id="rId2" Type="http://schemas.openxmlformats.org/officeDocument/2006/relationships/tags" Target="../tags/tag255.xml"/><Relationship Id="rId1" Type="http://schemas.openxmlformats.org/officeDocument/2006/relationships/vmlDrawing" Target="../drawings/vmlDrawing148.vml"/><Relationship Id="rId6" Type="http://schemas.openxmlformats.org/officeDocument/2006/relationships/image" Target="../media/image5.emf"/><Relationship Id="rId5" Type="http://schemas.openxmlformats.org/officeDocument/2006/relationships/oleObject" Target="../embeddings/oleObject148.bin"/><Relationship Id="rId4"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8.png"/><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5.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258.xml"/><Relationship Id="rId7" Type="http://schemas.openxmlformats.org/officeDocument/2006/relationships/image" Target="../media/image7.png"/><Relationship Id="rId2" Type="http://schemas.openxmlformats.org/officeDocument/2006/relationships/tags" Target="../tags/tag257.xml"/><Relationship Id="rId1" Type="http://schemas.openxmlformats.org/officeDocument/2006/relationships/vmlDrawing" Target="../drawings/vmlDrawing149.vml"/><Relationship Id="rId6" Type="http://schemas.openxmlformats.org/officeDocument/2006/relationships/image" Target="../media/image5.emf"/><Relationship Id="rId5" Type="http://schemas.openxmlformats.org/officeDocument/2006/relationships/oleObject" Target="../embeddings/oleObject149.bin"/><Relationship Id="rId4"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260.xml"/><Relationship Id="rId7" Type="http://schemas.openxmlformats.org/officeDocument/2006/relationships/image" Target="../media/image8.png"/><Relationship Id="rId2" Type="http://schemas.openxmlformats.org/officeDocument/2006/relationships/tags" Target="../tags/tag259.xml"/><Relationship Id="rId1" Type="http://schemas.openxmlformats.org/officeDocument/2006/relationships/vmlDrawing" Target="../drawings/vmlDrawing150.vml"/><Relationship Id="rId6" Type="http://schemas.openxmlformats.org/officeDocument/2006/relationships/image" Target="../media/image5.emf"/><Relationship Id="rId5" Type="http://schemas.openxmlformats.org/officeDocument/2006/relationships/oleObject" Target="../embeddings/oleObject150.bin"/><Relationship Id="rId4"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262.xml"/><Relationship Id="rId7" Type="http://schemas.openxmlformats.org/officeDocument/2006/relationships/image" Target="../media/image10.png"/><Relationship Id="rId2" Type="http://schemas.openxmlformats.org/officeDocument/2006/relationships/tags" Target="../tags/tag261.xml"/><Relationship Id="rId1" Type="http://schemas.openxmlformats.org/officeDocument/2006/relationships/vmlDrawing" Target="../drawings/vmlDrawing151.vml"/><Relationship Id="rId6" Type="http://schemas.openxmlformats.org/officeDocument/2006/relationships/image" Target="../media/image9.emf"/><Relationship Id="rId5" Type="http://schemas.openxmlformats.org/officeDocument/2006/relationships/oleObject" Target="../embeddings/oleObject151.bin"/><Relationship Id="rId4"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264.xml"/><Relationship Id="rId7" Type="http://schemas.openxmlformats.org/officeDocument/2006/relationships/image" Target="../media/image8.png"/><Relationship Id="rId2" Type="http://schemas.openxmlformats.org/officeDocument/2006/relationships/tags" Target="../tags/tag263.xml"/><Relationship Id="rId1" Type="http://schemas.openxmlformats.org/officeDocument/2006/relationships/vmlDrawing" Target="../drawings/vmlDrawing152.vml"/><Relationship Id="rId6" Type="http://schemas.openxmlformats.org/officeDocument/2006/relationships/image" Target="../media/image5.emf"/><Relationship Id="rId5" Type="http://schemas.openxmlformats.org/officeDocument/2006/relationships/oleObject" Target="../embeddings/oleObject152.bin"/><Relationship Id="rId4"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266.xml"/><Relationship Id="rId7" Type="http://schemas.openxmlformats.org/officeDocument/2006/relationships/image" Target="../media/image7.png"/><Relationship Id="rId2" Type="http://schemas.openxmlformats.org/officeDocument/2006/relationships/tags" Target="../tags/tag265.xml"/><Relationship Id="rId1" Type="http://schemas.openxmlformats.org/officeDocument/2006/relationships/vmlDrawing" Target="../drawings/vmlDrawing153.vml"/><Relationship Id="rId6" Type="http://schemas.openxmlformats.org/officeDocument/2006/relationships/image" Target="../media/image5.emf"/><Relationship Id="rId5" Type="http://schemas.openxmlformats.org/officeDocument/2006/relationships/oleObject" Target="../embeddings/oleObject153.bin"/><Relationship Id="rId4"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268.xml"/><Relationship Id="rId7" Type="http://schemas.openxmlformats.org/officeDocument/2006/relationships/image" Target="../media/image8.png"/><Relationship Id="rId2" Type="http://schemas.openxmlformats.org/officeDocument/2006/relationships/tags" Target="../tags/tag267.xml"/><Relationship Id="rId1" Type="http://schemas.openxmlformats.org/officeDocument/2006/relationships/vmlDrawing" Target="../drawings/vmlDrawing154.vml"/><Relationship Id="rId6" Type="http://schemas.openxmlformats.org/officeDocument/2006/relationships/image" Target="../media/image5.emf"/><Relationship Id="rId5" Type="http://schemas.openxmlformats.org/officeDocument/2006/relationships/oleObject" Target="../embeddings/oleObject154.bin"/><Relationship Id="rId4"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270.xml"/><Relationship Id="rId7" Type="http://schemas.openxmlformats.org/officeDocument/2006/relationships/image" Target="../media/image7.png"/><Relationship Id="rId2" Type="http://schemas.openxmlformats.org/officeDocument/2006/relationships/tags" Target="../tags/tag269.xml"/><Relationship Id="rId1" Type="http://schemas.openxmlformats.org/officeDocument/2006/relationships/vmlDrawing" Target="../drawings/vmlDrawing155.vml"/><Relationship Id="rId6" Type="http://schemas.openxmlformats.org/officeDocument/2006/relationships/image" Target="../media/image5.emf"/><Relationship Id="rId5" Type="http://schemas.openxmlformats.org/officeDocument/2006/relationships/oleObject" Target="../embeddings/oleObject155.bin"/><Relationship Id="rId4"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272.xml"/><Relationship Id="rId7" Type="http://schemas.openxmlformats.org/officeDocument/2006/relationships/image" Target="../media/image8.png"/><Relationship Id="rId2" Type="http://schemas.openxmlformats.org/officeDocument/2006/relationships/tags" Target="../tags/tag271.xml"/><Relationship Id="rId1" Type="http://schemas.openxmlformats.org/officeDocument/2006/relationships/vmlDrawing" Target="../drawings/vmlDrawing156.vml"/><Relationship Id="rId6" Type="http://schemas.openxmlformats.org/officeDocument/2006/relationships/image" Target="../media/image5.emf"/><Relationship Id="rId5" Type="http://schemas.openxmlformats.org/officeDocument/2006/relationships/oleObject" Target="../embeddings/oleObject156.bin"/><Relationship Id="rId4"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vmlDrawing" Target="../drawings/vmlDrawing157.vml"/><Relationship Id="rId6" Type="http://schemas.openxmlformats.org/officeDocument/2006/relationships/image" Target="../media/image5.emf"/><Relationship Id="rId5" Type="http://schemas.openxmlformats.org/officeDocument/2006/relationships/oleObject" Target="../embeddings/oleObject157.bin"/><Relationship Id="rId4"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vmlDrawing" Target="../drawings/vmlDrawing158.vml"/><Relationship Id="rId6" Type="http://schemas.openxmlformats.org/officeDocument/2006/relationships/image" Target="../media/image5.emf"/><Relationship Id="rId5" Type="http://schemas.openxmlformats.org/officeDocument/2006/relationships/oleObject" Target="../embeddings/oleObject158.bin"/><Relationship Id="rId4"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7.png"/><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5.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7.xml"/><Relationship Id="rId1" Type="http://schemas.openxmlformats.org/officeDocument/2006/relationships/vmlDrawing" Target="../drawings/vmlDrawing159.v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oleObject" Target="../embeddings/oleObject159.bin"/></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vmlDrawing" Target="../drawings/vmlDrawing160.vml"/><Relationship Id="rId6" Type="http://schemas.openxmlformats.org/officeDocument/2006/relationships/image" Target="../media/image5.emf"/><Relationship Id="rId5" Type="http://schemas.openxmlformats.org/officeDocument/2006/relationships/oleObject" Target="../embeddings/oleObject160.bin"/><Relationship Id="rId4"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0.xml"/><Relationship Id="rId1" Type="http://schemas.openxmlformats.org/officeDocument/2006/relationships/vmlDrawing" Target="../drawings/vmlDrawing161.vml"/><Relationship Id="rId5" Type="http://schemas.openxmlformats.org/officeDocument/2006/relationships/image" Target="../media/image5.emf"/><Relationship Id="rId4" Type="http://schemas.openxmlformats.org/officeDocument/2006/relationships/oleObject" Target="../embeddings/oleObject161.bin"/></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1.xml"/><Relationship Id="rId1" Type="http://schemas.openxmlformats.org/officeDocument/2006/relationships/vmlDrawing" Target="../drawings/vmlDrawing162.vml"/><Relationship Id="rId5" Type="http://schemas.openxmlformats.org/officeDocument/2006/relationships/image" Target="../media/image5.emf"/><Relationship Id="rId4" Type="http://schemas.openxmlformats.org/officeDocument/2006/relationships/oleObject" Target="../embeddings/oleObject162.bin"/></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2.xml"/><Relationship Id="rId1" Type="http://schemas.openxmlformats.org/officeDocument/2006/relationships/vmlDrawing" Target="../drawings/vmlDrawing163.vml"/><Relationship Id="rId5" Type="http://schemas.openxmlformats.org/officeDocument/2006/relationships/image" Target="../media/image5.emf"/><Relationship Id="rId4" Type="http://schemas.openxmlformats.org/officeDocument/2006/relationships/oleObject" Target="../embeddings/oleObject163.bin"/></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283.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3.jpg"/></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4.xml"/><Relationship Id="rId1" Type="http://schemas.openxmlformats.org/officeDocument/2006/relationships/vmlDrawing" Target="../drawings/vmlDrawing165.vml"/><Relationship Id="rId5" Type="http://schemas.openxmlformats.org/officeDocument/2006/relationships/image" Target="../media/image5.emf"/><Relationship Id="rId4" Type="http://schemas.openxmlformats.org/officeDocument/2006/relationships/oleObject" Target="../embeddings/oleObject165.bin"/></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286.xml"/><Relationship Id="rId7" Type="http://schemas.openxmlformats.org/officeDocument/2006/relationships/image" Target="../media/image12.png"/><Relationship Id="rId2" Type="http://schemas.openxmlformats.org/officeDocument/2006/relationships/tags" Target="../tags/tag285.xml"/><Relationship Id="rId1" Type="http://schemas.openxmlformats.org/officeDocument/2006/relationships/vmlDrawing" Target="../drawings/vmlDrawing166.vml"/><Relationship Id="rId6" Type="http://schemas.openxmlformats.org/officeDocument/2006/relationships/image" Target="../media/image2.emf"/><Relationship Id="rId5" Type="http://schemas.openxmlformats.org/officeDocument/2006/relationships/oleObject" Target="../embeddings/oleObject166.bin"/><Relationship Id="rId4"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288.xml"/><Relationship Id="rId7" Type="http://schemas.openxmlformats.org/officeDocument/2006/relationships/image" Target="../media/image4.png"/><Relationship Id="rId2" Type="http://schemas.openxmlformats.org/officeDocument/2006/relationships/tags" Target="../tags/tag287.xml"/><Relationship Id="rId1" Type="http://schemas.openxmlformats.org/officeDocument/2006/relationships/vmlDrawing" Target="../drawings/vmlDrawing167.vml"/><Relationship Id="rId6" Type="http://schemas.openxmlformats.org/officeDocument/2006/relationships/image" Target="../media/image5.emf"/><Relationship Id="rId5" Type="http://schemas.openxmlformats.org/officeDocument/2006/relationships/oleObject" Target="../embeddings/oleObject167.bin"/><Relationship Id="rId4"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290.xml"/><Relationship Id="rId7" Type="http://schemas.openxmlformats.org/officeDocument/2006/relationships/image" Target="../media/image4.png"/><Relationship Id="rId2" Type="http://schemas.openxmlformats.org/officeDocument/2006/relationships/tags" Target="../tags/tag289.xml"/><Relationship Id="rId1" Type="http://schemas.openxmlformats.org/officeDocument/2006/relationships/vmlDrawing" Target="../drawings/vmlDrawing168.vml"/><Relationship Id="rId6" Type="http://schemas.openxmlformats.org/officeDocument/2006/relationships/image" Target="../media/image5.emf"/><Relationship Id="rId5" Type="http://schemas.openxmlformats.org/officeDocument/2006/relationships/oleObject" Target="../embeddings/oleObject168.bin"/><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8.png"/><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5.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vmlDrawing" Target="../drawings/vmlDrawing169.vml"/><Relationship Id="rId6" Type="http://schemas.openxmlformats.org/officeDocument/2006/relationships/image" Target="../media/image5.emf"/><Relationship Id="rId5" Type="http://schemas.openxmlformats.org/officeDocument/2006/relationships/oleObject" Target="../embeddings/oleObject169.bin"/><Relationship Id="rId4"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vmlDrawing" Target="../drawings/vmlDrawing170.vml"/><Relationship Id="rId6" Type="http://schemas.openxmlformats.org/officeDocument/2006/relationships/image" Target="../media/image5.emf"/><Relationship Id="rId5" Type="http://schemas.openxmlformats.org/officeDocument/2006/relationships/oleObject" Target="../embeddings/oleObject170.bin"/><Relationship Id="rId4"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vmlDrawing" Target="../drawings/vmlDrawing171.vml"/><Relationship Id="rId6" Type="http://schemas.openxmlformats.org/officeDocument/2006/relationships/image" Target="../media/image5.emf"/><Relationship Id="rId5" Type="http://schemas.openxmlformats.org/officeDocument/2006/relationships/oleObject" Target="../embeddings/oleObject171.bin"/><Relationship Id="rId4"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3" Type="http://schemas.openxmlformats.org/officeDocument/2006/relationships/tags" Target="../tags/tag298.xml"/><Relationship Id="rId7" Type="http://schemas.openxmlformats.org/officeDocument/2006/relationships/image" Target="../media/image6.png"/><Relationship Id="rId2" Type="http://schemas.openxmlformats.org/officeDocument/2006/relationships/tags" Target="../tags/tag297.xml"/><Relationship Id="rId1" Type="http://schemas.openxmlformats.org/officeDocument/2006/relationships/vmlDrawing" Target="../drawings/vmlDrawing172.vml"/><Relationship Id="rId6" Type="http://schemas.openxmlformats.org/officeDocument/2006/relationships/image" Target="../media/image5.emf"/><Relationship Id="rId5" Type="http://schemas.openxmlformats.org/officeDocument/2006/relationships/oleObject" Target="../embeddings/oleObject172.bin"/><Relationship Id="rId4"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3" Type="http://schemas.openxmlformats.org/officeDocument/2006/relationships/tags" Target="../tags/tag300.xml"/><Relationship Id="rId7" Type="http://schemas.openxmlformats.org/officeDocument/2006/relationships/image" Target="../media/image6.png"/><Relationship Id="rId2" Type="http://schemas.openxmlformats.org/officeDocument/2006/relationships/tags" Target="../tags/tag299.xml"/><Relationship Id="rId1" Type="http://schemas.openxmlformats.org/officeDocument/2006/relationships/vmlDrawing" Target="../drawings/vmlDrawing173.vml"/><Relationship Id="rId6" Type="http://schemas.openxmlformats.org/officeDocument/2006/relationships/image" Target="../media/image5.emf"/><Relationship Id="rId5" Type="http://schemas.openxmlformats.org/officeDocument/2006/relationships/oleObject" Target="../embeddings/oleObject173.bin"/><Relationship Id="rId4"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3" Type="http://schemas.openxmlformats.org/officeDocument/2006/relationships/tags" Target="../tags/tag302.xml"/><Relationship Id="rId7" Type="http://schemas.openxmlformats.org/officeDocument/2006/relationships/image" Target="../media/image6.png"/><Relationship Id="rId2" Type="http://schemas.openxmlformats.org/officeDocument/2006/relationships/tags" Target="../tags/tag301.xml"/><Relationship Id="rId1" Type="http://schemas.openxmlformats.org/officeDocument/2006/relationships/vmlDrawing" Target="../drawings/vmlDrawing174.vml"/><Relationship Id="rId6" Type="http://schemas.openxmlformats.org/officeDocument/2006/relationships/image" Target="../media/image5.emf"/><Relationship Id="rId5" Type="http://schemas.openxmlformats.org/officeDocument/2006/relationships/oleObject" Target="../embeddings/oleObject174.bin"/><Relationship Id="rId4"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3" Type="http://schemas.openxmlformats.org/officeDocument/2006/relationships/tags" Target="../tags/tag304.xml"/><Relationship Id="rId7" Type="http://schemas.openxmlformats.org/officeDocument/2006/relationships/image" Target="../media/image6.png"/><Relationship Id="rId2" Type="http://schemas.openxmlformats.org/officeDocument/2006/relationships/tags" Target="../tags/tag303.xml"/><Relationship Id="rId1" Type="http://schemas.openxmlformats.org/officeDocument/2006/relationships/vmlDrawing" Target="../drawings/vmlDrawing175.vml"/><Relationship Id="rId6" Type="http://schemas.openxmlformats.org/officeDocument/2006/relationships/image" Target="../media/image5.emf"/><Relationship Id="rId5" Type="http://schemas.openxmlformats.org/officeDocument/2006/relationships/oleObject" Target="../embeddings/oleObject175.bin"/><Relationship Id="rId4"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3" Type="http://schemas.openxmlformats.org/officeDocument/2006/relationships/tags" Target="../tags/tag306.xml"/><Relationship Id="rId7" Type="http://schemas.openxmlformats.org/officeDocument/2006/relationships/image" Target="../media/image6.png"/><Relationship Id="rId2" Type="http://schemas.openxmlformats.org/officeDocument/2006/relationships/tags" Target="../tags/tag305.xml"/><Relationship Id="rId1" Type="http://schemas.openxmlformats.org/officeDocument/2006/relationships/vmlDrawing" Target="../drawings/vmlDrawing176.vml"/><Relationship Id="rId6" Type="http://schemas.openxmlformats.org/officeDocument/2006/relationships/image" Target="../media/image5.emf"/><Relationship Id="rId5" Type="http://schemas.openxmlformats.org/officeDocument/2006/relationships/oleObject" Target="../embeddings/oleObject176.bin"/><Relationship Id="rId4"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3" Type="http://schemas.openxmlformats.org/officeDocument/2006/relationships/tags" Target="../tags/tag308.xml"/><Relationship Id="rId7" Type="http://schemas.openxmlformats.org/officeDocument/2006/relationships/image" Target="../media/image6.png"/><Relationship Id="rId2" Type="http://schemas.openxmlformats.org/officeDocument/2006/relationships/tags" Target="../tags/tag307.xml"/><Relationship Id="rId1" Type="http://schemas.openxmlformats.org/officeDocument/2006/relationships/vmlDrawing" Target="../drawings/vmlDrawing177.vml"/><Relationship Id="rId6" Type="http://schemas.openxmlformats.org/officeDocument/2006/relationships/image" Target="../media/image5.emf"/><Relationship Id="rId5" Type="http://schemas.openxmlformats.org/officeDocument/2006/relationships/oleObject" Target="../embeddings/oleObject177.bin"/><Relationship Id="rId4"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3" Type="http://schemas.openxmlformats.org/officeDocument/2006/relationships/tags" Target="../tags/tag310.xml"/><Relationship Id="rId7" Type="http://schemas.openxmlformats.org/officeDocument/2006/relationships/image" Target="../media/image7.png"/><Relationship Id="rId2" Type="http://schemas.openxmlformats.org/officeDocument/2006/relationships/tags" Target="../tags/tag309.xml"/><Relationship Id="rId1" Type="http://schemas.openxmlformats.org/officeDocument/2006/relationships/vmlDrawing" Target="../drawings/vmlDrawing178.vml"/><Relationship Id="rId6" Type="http://schemas.openxmlformats.org/officeDocument/2006/relationships/image" Target="../media/image9.emf"/><Relationship Id="rId5" Type="http://schemas.openxmlformats.org/officeDocument/2006/relationships/oleObject" Target="../embeddings/oleObject178.bin"/><Relationship Id="rId4"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7.png"/><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5.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tags" Target="../tags/tag312.xml"/><Relationship Id="rId7" Type="http://schemas.openxmlformats.org/officeDocument/2006/relationships/image" Target="../media/image8.png"/><Relationship Id="rId2" Type="http://schemas.openxmlformats.org/officeDocument/2006/relationships/tags" Target="../tags/tag311.xml"/><Relationship Id="rId1" Type="http://schemas.openxmlformats.org/officeDocument/2006/relationships/vmlDrawing" Target="../drawings/vmlDrawing179.vml"/><Relationship Id="rId6" Type="http://schemas.openxmlformats.org/officeDocument/2006/relationships/image" Target="../media/image5.emf"/><Relationship Id="rId5" Type="http://schemas.openxmlformats.org/officeDocument/2006/relationships/oleObject" Target="../embeddings/oleObject179.bin"/><Relationship Id="rId4"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3" Type="http://schemas.openxmlformats.org/officeDocument/2006/relationships/tags" Target="../tags/tag314.xml"/><Relationship Id="rId7" Type="http://schemas.openxmlformats.org/officeDocument/2006/relationships/image" Target="../media/image10.png"/><Relationship Id="rId2" Type="http://schemas.openxmlformats.org/officeDocument/2006/relationships/tags" Target="../tags/tag313.xml"/><Relationship Id="rId1" Type="http://schemas.openxmlformats.org/officeDocument/2006/relationships/vmlDrawing" Target="../drawings/vmlDrawing180.vml"/><Relationship Id="rId6" Type="http://schemas.openxmlformats.org/officeDocument/2006/relationships/image" Target="../media/image5.emf"/><Relationship Id="rId5" Type="http://schemas.openxmlformats.org/officeDocument/2006/relationships/oleObject" Target="../embeddings/oleObject180.bin"/><Relationship Id="rId4"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316.xml"/><Relationship Id="rId7" Type="http://schemas.openxmlformats.org/officeDocument/2006/relationships/image" Target="../media/image8.png"/><Relationship Id="rId2" Type="http://schemas.openxmlformats.org/officeDocument/2006/relationships/tags" Target="../tags/tag315.xml"/><Relationship Id="rId1" Type="http://schemas.openxmlformats.org/officeDocument/2006/relationships/vmlDrawing" Target="../drawings/vmlDrawing181.vml"/><Relationship Id="rId6" Type="http://schemas.openxmlformats.org/officeDocument/2006/relationships/image" Target="../media/image5.emf"/><Relationship Id="rId5" Type="http://schemas.openxmlformats.org/officeDocument/2006/relationships/oleObject" Target="../embeddings/oleObject181.bin"/><Relationship Id="rId4"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318.xml"/><Relationship Id="rId7" Type="http://schemas.openxmlformats.org/officeDocument/2006/relationships/image" Target="../media/image7.png"/><Relationship Id="rId2" Type="http://schemas.openxmlformats.org/officeDocument/2006/relationships/tags" Target="../tags/tag317.xml"/><Relationship Id="rId1" Type="http://schemas.openxmlformats.org/officeDocument/2006/relationships/vmlDrawing" Target="../drawings/vmlDrawing182.vml"/><Relationship Id="rId6" Type="http://schemas.openxmlformats.org/officeDocument/2006/relationships/image" Target="../media/image5.emf"/><Relationship Id="rId5" Type="http://schemas.openxmlformats.org/officeDocument/2006/relationships/oleObject" Target="../embeddings/oleObject182.bin"/><Relationship Id="rId4"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320.xml"/><Relationship Id="rId7" Type="http://schemas.openxmlformats.org/officeDocument/2006/relationships/image" Target="../media/image8.png"/><Relationship Id="rId2" Type="http://schemas.openxmlformats.org/officeDocument/2006/relationships/tags" Target="../tags/tag319.xml"/><Relationship Id="rId1" Type="http://schemas.openxmlformats.org/officeDocument/2006/relationships/vmlDrawing" Target="../drawings/vmlDrawing183.vml"/><Relationship Id="rId6" Type="http://schemas.openxmlformats.org/officeDocument/2006/relationships/image" Target="../media/image5.emf"/><Relationship Id="rId5" Type="http://schemas.openxmlformats.org/officeDocument/2006/relationships/oleObject" Target="../embeddings/oleObject183.bin"/><Relationship Id="rId4"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322.xml"/><Relationship Id="rId7" Type="http://schemas.openxmlformats.org/officeDocument/2006/relationships/image" Target="../media/image7.png"/><Relationship Id="rId2" Type="http://schemas.openxmlformats.org/officeDocument/2006/relationships/tags" Target="../tags/tag321.xml"/><Relationship Id="rId1" Type="http://schemas.openxmlformats.org/officeDocument/2006/relationships/vmlDrawing" Target="../drawings/vmlDrawing184.vml"/><Relationship Id="rId6" Type="http://schemas.openxmlformats.org/officeDocument/2006/relationships/image" Target="../media/image5.emf"/><Relationship Id="rId5" Type="http://schemas.openxmlformats.org/officeDocument/2006/relationships/oleObject" Target="../embeddings/oleObject184.bin"/><Relationship Id="rId4"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324.xml"/><Relationship Id="rId7" Type="http://schemas.openxmlformats.org/officeDocument/2006/relationships/image" Target="../media/image8.png"/><Relationship Id="rId2" Type="http://schemas.openxmlformats.org/officeDocument/2006/relationships/tags" Target="../tags/tag323.xml"/><Relationship Id="rId1" Type="http://schemas.openxmlformats.org/officeDocument/2006/relationships/vmlDrawing" Target="../drawings/vmlDrawing185.vml"/><Relationship Id="rId6" Type="http://schemas.openxmlformats.org/officeDocument/2006/relationships/image" Target="../media/image5.emf"/><Relationship Id="rId5" Type="http://schemas.openxmlformats.org/officeDocument/2006/relationships/oleObject" Target="../embeddings/oleObject185.bin"/><Relationship Id="rId4"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vmlDrawing" Target="../drawings/vmlDrawing186.vml"/><Relationship Id="rId6" Type="http://schemas.openxmlformats.org/officeDocument/2006/relationships/image" Target="../media/image5.emf"/><Relationship Id="rId5" Type="http://schemas.openxmlformats.org/officeDocument/2006/relationships/oleObject" Target="../embeddings/oleObject186.bin"/><Relationship Id="rId4"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328.xml"/><Relationship Id="rId2" Type="http://schemas.openxmlformats.org/officeDocument/2006/relationships/tags" Target="../tags/tag327.xml"/><Relationship Id="rId1" Type="http://schemas.openxmlformats.org/officeDocument/2006/relationships/vmlDrawing" Target="../drawings/vmlDrawing187.vml"/><Relationship Id="rId6" Type="http://schemas.openxmlformats.org/officeDocument/2006/relationships/image" Target="../media/image5.emf"/><Relationship Id="rId5" Type="http://schemas.openxmlformats.org/officeDocument/2006/relationships/oleObject" Target="../embeddings/oleObject187.bin"/><Relationship Id="rId4"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9.xml"/><Relationship Id="rId1" Type="http://schemas.openxmlformats.org/officeDocument/2006/relationships/vmlDrawing" Target="../drawings/vmlDrawing188.vml"/><Relationship Id="rId6" Type="http://schemas.openxmlformats.org/officeDocument/2006/relationships/image" Target="../media/image11.png"/><Relationship Id="rId5" Type="http://schemas.openxmlformats.org/officeDocument/2006/relationships/image" Target="../media/image2.emf"/><Relationship Id="rId4" Type="http://schemas.openxmlformats.org/officeDocument/2006/relationships/oleObject" Target="../embeddings/oleObject188.bin"/></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8.png"/><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image" Target="../media/image5.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331.xml"/><Relationship Id="rId2" Type="http://schemas.openxmlformats.org/officeDocument/2006/relationships/tags" Target="../tags/tag330.xml"/><Relationship Id="rId1" Type="http://schemas.openxmlformats.org/officeDocument/2006/relationships/vmlDrawing" Target="../drawings/vmlDrawing189.vml"/><Relationship Id="rId6" Type="http://schemas.openxmlformats.org/officeDocument/2006/relationships/image" Target="../media/image5.emf"/><Relationship Id="rId5" Type="http://schemas.openxmlformats.org/officeDocument/2006/relationships/oleObject" Target="../embeddings/oleObject189.bin"/><Relationship Id="rId4"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2.xml"/><Relationship Id="rId1" Type="http://schemas.openxmlformats.org/officeDocument/2006/relationships/vmlDrawing" Target="../drawings/vmlDrawing190.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190.bin"/></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3.xml"/><Relationship Id="rId1" Type="http://schemas.openxmlformats.org/officeDocument/2006/relationships/vmlDrawing" Target="../drawings/vmlDrawing191.vml"/><Relationship Id="rId5" Type="http://schemas.openxmlformats.org/officeDocument/2006/relationships/image" Target="../media/image5.emf"/><Relationship Id="rId4" Type="http://schemas.openxmlformats.org/officeDocument/2006/relationships/oleObject" Target="../embeddings/oleObject191.bin"/></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4.xml"/><Relationship Id="rId1" Type="http://schemas.openxmlformats.org/officeDocument/2006/relationships/vmlDrawing" Target="../drawings/vmlDrawing192.vml"/><Relationship Id="rId5" Type="http://schemas.openxmlformats.org/officeDocument/2006/relationships/image" Target="../media/image5.emf"/><Relationship Id="rId4" Type="http://schemas.openxmlformats.org/officeDocument/2006/relationships/oleObject" Target="../embeddings/oleObject192.bin"/></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5.xml"/><Relationship Id="rId1" Type="http://schemas.openxmlformats.org/officeDocument/2006/relationships/vmlDrawing" Target="../drawings/vmlDrawing193.vml"/><Relationship Id="rId5" Type="http://schemas.openxmlformats.org/officeDocument/2006/relationships/image" Target="../media/image5.emf"/><Relationship Id="rId4" Type="http://schemas.openxmlformats.org/officeDocument/2006/relationships/oleObject" Target="../embeddings/oleObject193.bin"/></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4.png"/><Relationship Id="rId2" Type="http://schemas.openxmlformats.org/officeDocument/2006/relationships/tags" Target="../tags/tag336.xml"/><Relationship Id="rId1" Type="http://schemas.openxmlformats.org/officeDocument/2006/relationships/vmlDrawing" Target="../drawings/vmlDrawing194.vml"/><Relationship Id="rId6" Type="http://schemas.openxmlformats.org/officeDocument/2006/relationships/image" Target="../media/image2.emf"/><Relationship Id="rId5" Type="http://schemas.openxmlformats.org/officeDocument/2006/relationships/oleObject" Target="../embeddings/oleObject194.bin"/><Relationship Id="rId4" Type="http://schemas.openxmlformats.org/officeDocument/2006/relationships/image" Target="../media/image3.jpg"/></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7.xml"/><Relationship Id="rId1" Type="http://schemas.openxmlformats.org/officeDocument/2006/relationships/vmlDrawing" Target="../drawings/vmlDrawing195.vml"/><Relationship Id="rId5" Type="http://schemas.openxmlformats.org/officeDocument/2006/relationships/image" Target="../media/image5.emf"/><Relationship Id="rId4" Type="http://schemas.openxmlformats.org/officeDocument/2006/relationships/oleObject" Target="../embeddings/oleObject195.bin"/></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vmlDrawing" Target="../drawings/vmlDrawing196.vml"/><Relationship Id="rId6" Type="http://schemas.openxmlformats.org/officeDocument/2006/relationships/image" Target="../media/image1.emf"/><Relationship Id="rId5" Type="http://schemas.openxmlformats.org/officeDocument/2006/relationships/oleObject" Target="../embeddings/oleObject196.bin"/><Relationship Id="rId4"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0.xml"/><Relationship Id="rId1" Type="http://schemas.openxmlformats.org/officeDocument/2006/relationships/vmlDrawing" Target="../drawings/vmlDrawing197.vml"/><Relationship Id="rId5" Type="http://schemas.openxmlformats.org/officeDocument/2006/relationships/image" Target="../media/image1.emf"/><Relationship Id="rId4" Type="http://schemas.openxmlformats.org/officeDocument/2006/relationships/oleObject" Target="../embeddings/oleObject197.bin"/></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1.xml"/><Relationship Id="rId1" Type="http://schemas.openxmlformats.org/officeDocument/2006/relationships/vmlDrawing" Target="../drawings/vmlDrawing198.vml"/><Relationship Id="rId5" Type="http://schemas.openxmlformats.org/officeDocument/2006/relationships/image" Target="../media/image1.emf"/><Relationship Id="rId4" Type="http://schemas.openxmlformats.org/officeDocument/2006/relationships/oleObject" Target="../embeddings/oleObject198.bin"/></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image" Target="../media/image5.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2.xml"/><Relationship Id="rId1" Type="http://schemas.openxmlformats.org/officeDocument/2006/relationships/vmlDrawing" Target="../drawings/vmlDrawing199.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99.bin"/></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vmlDrawing" Target="../drawings/vmlDrawing200.vml"/><Relationship Id="rId6" Type="http://schemas.openxmlformats.org/officeDocument/2006/relationships/image" Target="../media/image1.emf"/><Relationship Id="rId5" Type="http://schemas.openxmlformats.org/officeDocument/2006/relationships/oleObject" Target="../embeddings/oleObject200.bin"/><Relationship Id="rId4"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5.xml"/><Relationship Id="rId1" Type="http://schemas.openxmlformats.org/officeDocument/2006/relationships/vmlDrawing" Target="../drawings/vmlDrawing201.vml"/><Relationship Id="rId5" Type="http://schemas.openxmlformats.org/officeDocument/2006/relationships/image" Target="../media/image1.emf"/><Relationship Id="rId4" Type="http://schemas.openxmlformats.org/officeDocument/2006/relationships/oleObject" Target="../embeddings/oleObject201.bin"/></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6.xml"/><Relationship Id="rId1" Type="http://schemas.openxmlformats.org/officeDocument/2006/relationships/vmlDrawing" Target="../drawings/vmlDrawing202.vml"/><Relationship Id="rId5" Type="http://schemas.openxmlformats.org/officeDocument/2006/relationships/image" Target="../media/image1.emf"/><Relationship Id="rId4" Type="http://schemas.openxmlformats.org/officeDocument/2006/relationships/oleObject" Target="../embeddings/oleObject202.bin"/></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7.xml"/><Relationship Id="rId1" Type="http://schemas.openxmlformats.org/officeDocument/2006/relationships/vmlDrawing" Target="../drawings/vmlDrawing203.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203.bin"/></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8.xml"/><Relationship Id="rId1" Type="http://schemas.openxmlformats.org/officeDocument/2006/relationships/vmlDrawing" Target="../drawings/vmlDrawing204.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204.bin"/></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52.xml"/><Relationship Id="rId7" Type="http://schemas.openxmlformats.org/officeDocument/2006/relationships/image" Target="../media/image2.emf"/><Relationship Id="rId2" Type="http://schemas.openxmlformats.org/officeDocument/2006/relationships/tags" Target="../tags/tag351.xml"/><Relationship Id="rId1" Type="http://schemas.openxmlformats.org/officeDocument/2006/relationships/vmlDrawing" Target="../drawings/vmlDrawing206.vml"/><Relationship Id="rId6" Type="http://schemas.openxmlformats.org/officeDocument/2006/relationships/oleObject" Target="../embeddings/oleObject206.bin"/><Relationship Id="rId5" Type="http://schemas.openxmlformats.org/officeDocument/2006/relationships/image" Target="../media/image3.jpg"/><Relationship Id="rId4"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3" Type="http://schemas.openxmlformats.org/officeDocument/2006/relationships/tags" Target="../tags/tag354.xml"/><Relationship Id="rId7" Type="http://schemas.openxmlformats.org/officeDocument/2006/relationships/image" Target="../media/image4.png"/><Relationship Id="rId2" Type="http://schemas.openxmlformats.org/officeDocument/2006/relationships/tags" Target="../tags/tag353.xml"/><Relationship Id="rId1" Type="http://schemas.openxmlformats.org/officeDocument/2006/relationships/vmlDrawing" Target="../drawings/vmlDrawing207.vml"/><Relationship Id="rId6" Type="http://schemas.openxmlformats.org/officeDocument/2006/relationships/image" Target="../media/image5.emf"/><Relationship Id="rId5" Type="http://schemas.openxmlformats.org/officeDocument/2006/relationships/oleObject" Target="../embeddings/oleObject207.bin"/><Relationship Id="rId4"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image" Target="../media/image5.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tags" Target="../tags/tag356.xml"/><Relationship Id="rId7" Type="http://schemas.openxmlformats.org/officeDocument/2006/relationships/image" Target="../media/image4.png"/><Relationship Id="rId2" Type="http://schemas.openxmlformats.org/officeDocument/2006/relationships/tags" Target="../tags/tag355.xml"/><Relationship Id="rId1" Type="http://schemas.openxmlformats.org/officeDocument/2006/relationships/vmlDrawing" Target="../drawings/vmlDrawing208.vml"/><Relationship Id="rId6" Type="http://schemas.openxmlformats.org/officeDocument/2006/relationships/image" Target="../media/image5.emf"/><Relationship Id="rId5" Type="http://schemas.openxmlformats.org/officeDocument/2006/relationships/oleObject" Target="../embeddings/oleObject208.bin"/><Relationship Id="rId4"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3" Type="http://schemas.openxmlformats.org/officeDocument/2006/relationships/tags" Target="../tags/tag358.xml"/><Relationship Id="rId2" Type="http://schemas.openxmlformats.org/officeDocument/2006/relationships/tags" Target="../tags/tag357.xml"/><Relationship Id="rId1" Type="http://schemas.openxmlformats.org/officeDocument/2006/relationships/vmlDrawing" Target="../drawings/vmlDrawing209.vml"/><Relationship Id="rId6" Type="http://schemas.openxmlformats.org/officeDocument/2006/relationships/image" Target="../media/image5.emf"/><Relationship Id="rId5" Type="http://schemas.openxmlformats.org/officeDocument/2006/relationships/oleObject" Target="../embeddings/oleObject209.bin"/><Relationship Id="rId4"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vmlDrawing" Target="../drawings/vmlDrawing210.vml"/><Relationship Id="rId6" Type="http://schemas.openxmlformats.org/officeDocument/2006/relationships/image" Target="../media/image5.emf"/><Relationship Id="rId5" Type="http://schemas.openxmlformats.org/officeDocument/2006/relationships/oleObject" Target="../embeddings/oleObject210.bin"/><Relationship Id="rId4"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3" Type="http://schemas.openxmlformats.org/officeDocument/2006/relationships/tags" Target="../tags/tag362.xml"/><Relationship Id="rId2" Type="http://schemas.openxmlformats.org/officeDocument/2006/relationships/tags" Target="../tags/tag361.xml"/><Relationship Id="rId1" Type="http://schemas.openxmlformats.org/officeDocument/2006/relationships/vmlDrawing" Target="../drawings/vmlDrawing211.vml"/><Relationship Id="rId6" Type="http://schemas.openxmlformats.org/officeDocument/2006/relationships/image" Target="../media/image5.emf"/><Relationship Id="rId5" Type="http://schemas.openxmlformats.org/officeDocument/2006/relationships/oleObject" Target="../embeddings/oleObject211.bin"/><Relationship Id="rId4"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3" Type="http://schemas.openxmlformats.org/officeDocument/2006/relationships/tags" Target="../tags/tag364.xml"/><Relationship Id="rId7" Type="http://schemas.openxmlformats.org/officeDocument/2006/relationships/image" Target="../media/image6.png"/><Relationship Id="rId2" Type="http://schemas.openxmlformats.org/officeDocument/2006/relationships/tags" Target="../tags/tag363.xml"/><Relationship Id="rId1" Type="http://schemas.openxmlformats.org/officeDocument/2006/relationships/vmlDrawing" Target="../drawings/vmlDrawing212.vml"/><Relationship Id="rId6" Type="http://schemas.openxmlformats.org/officeDocument/2006/relationships/image" Target="../media/image5.emf"/><Relationship Id="rId5" Type="http://schemas.openxmlformats.org/officeDocument/2006/relationships/oleObject" Target="../embeddings/oleObject212.bin"/><Relationship Id="rId4"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3" Type="http://schemas.openxmlformats.org/officeDocument/2006/relationships/tags" Target="../tags/tag366.xml"/><Relationship Id="rId7" Type="http://schemas.openxmlformats.org/officeDocument/2006/relationships/image" Target="../media/image6.png"/><Relationship Id="rId2" Type="http://schemas.openxmlformats.org/officeDocument/2006/relationships/tags" Target="../tags/tag365.xml"/><Relationship Id="rId1" Type="http://schemas.openxmlformats.org/officeDocument/2006/relationships/vmlDrawing" Target="../drawings/vmlDrawing213.vml"/><Relationship Id="rId6" Type="http://schemas.openxmlformats.org/officeDocument/2006/relationships/image" Target="../media/image5.emf"/><Relationship Id="rId5" Type="http://schemas.openxmlformats.org/officeDocument/2006/relationships/oleObject" Target="../embeddings/oleObject213.bin"/><Relationship Id="rId4"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3" Type="http://schemas.openxmlformats.org/officeDocument/2006/relationships/tags" Target="../tags/tag368.xml"/><Relationship Id="rId7" Type="http://schemas.openxmlformats.org/officeDocument/2006/relationships/image" Target="../media/image6.png"/><Relationship Id="rId2" Type="http://schemas.openxmlformats.org/officeDocument/2006/relationships/tags" Target="../tags/tag367.xml"/><Relationship Id="rId1" Type="http://schemas.openxmlformats.org/officeDocument/2006/relationships/vmlDrawing" Target="../drawings/vmlDrawing214.vml"/><Relationship Id="rId6" Type="http://schemas.openxmlformats.org/officeDocument/2006/relationships/image" Target="../media/image5.emf"/><Relationship Id="rId5" Type="http://schemas.openxmlformats.org/officeDocument/2006/relationships/oleObject" Target="../embeddings/oleObject214.bin"/><Relationship Id="rId4"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3" Type="http://schemas.openxmlformats.org/officeDocument/2006/relationships/tags" Target="../tags/tag370.xml"/><Relationship Id="rId7" Type="http://schemas.openxmlformats.org/officeDocument/2006/relationships/image" Target="../media/image6.png"/><Relationship Id="rId2" Type="http://schemas.openxmlformats.org/officeDocument/2006/relationships/tags" Target="../tags/tag369.xml"/><Relationship Id="rId1" Type="http://schemas.openxmlformats.org/officeDocument/2006/relationships/vmlDrawing" Target="../drawings/vmlDrawing215.vml"/><Relationship Id="rId6" Type="http://schemas.openxmlformats.org/officeDocument/2006/relationships/image" Target="../media/image5.emf"/><Relationship Id="rId5" Type="http://schemas.openxmlformats.org/officeDocument/2006/relationships/oleObject" Target="../embeddings/oleObject215.bin"/><Relationship Id="rId4"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3" Type="http://schemas.openxmlformats.org/officeDocument/2006/relationships/tags" Target="../tags/tag372.xml"/><Relationship Id="rId7" Type="http://schemas.openxmlformats.org/officeDocument/2006/relationships/image" Target="../media/image6.png"/><Relationship Id="rId2" Type="http://schemas.openxmlformats.org/officeDocument/2006/relationships/tags" Target="../tags/tag371.xml"/><Relationship Id="rId1" Type="http://schemas.openxmlformats.org/officeDocument/2006/relationships/vmlDrawing" Target="../drawings/vmlDrawing216.vml"/><Relationship Id="rId6" Type="http://schemas.openxmlformats.org/officeDocument/2006/relationships/image" Target="../media/image5.emf"/><Relationship Id="rId5" Type="http://schemas.openxmlformats.org/officeDocument/2006/relationships/oleObject" Target="../embeddings/oleObject216.bin"/><Relationship Id="rId4"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3" Type="http://schemas.openxmlformats.org/officeDocument/2006/relationships/tags" Target="../tags/tag374.xml"/><Relationship Id="rId7" Type="http://schemas.openxmlformats.org/officeDocument/2006/relationships/image" Target="../media/image7.png"/><Relationship Id="rId2" Type="http://schemas.openxmlformats.org/officeDocument/2006/relationships/tags" Target="../tags/tag373.xml"/><Relationship Id="rId1" Type="http://schemas.openxmlformats.org/officeDocument/2006/relationships/vmlDrawing" Target="../drawings/vmlDrawing217.vml"/><Relationship Id="rId6" Type="http://schemas.openxmlformats.org/officeDocument/2006/relationships/image" Target="../media/image5.emf"/><Relationship Id="rId5" Type="http://schemas.openxmlformats.org/officeDocument/2006/relationships/oleObject" Target="../embeddings/oleObject217.bin"/><Relationship Id="rId4"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oleObject" Target="../embeddings/oleObject23.bin"/></Relationships>
</file>

<file path=ppt/slideLayouts/_rels/slideLayout220.xml.rels><?xml version="1.0" encoding="UTF-8" standalone="yes"?>
<Relationships xmlns="http://schemas.openxmlformats.org/package/2006/relationships"><Relationship Id="rId3" Type="http://schemas.openxmlformats.org/officeDocument/2006/relationships/tags" Target="../tags/tag376.xml"/><Relationship Id="rId7" Type="http://schemas.openxmlformats.org/officeDocument/2006/relationships/image" Target="../media/image8.png"/><Relationship Id="rId2" Type="http://schemas.openxmlformats.org/officeDocument/2006/relationships/tags" Target="../tags/tag375.xml"/><Relationship Id="rId1" Type="http://schemas.openxmlformats.org/officeDocument/2006/relationships/vmlDrawing" Target="../drawings/vmlDrawing218.vml"/><Relationship Id="rId6" Type="http://schemas.openxmlformats.org/officeDocument/2006/relationships/image" Target="../media/image5.emf"/><Relationship Id="rId5" Type="http://schemas.openxmlformats.org/officeDocument/2006/relationships/oleObject" Target="../embeddings/oleObject218.bin"/><Relationship Id="rId4"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3" Type="http://schemas.openxmlformats.org/officeDocument/2006/relationships/tags" Target="../tags/tag378.xml"/><Relationship Id="rId7" Type="http://schemas.openxmlformats.org/officeDocument/2006/relationships/image" Target="../media/image10.png"/><Relationship Id="rId2" Type="http://schemas.openxmlformats.org/officeDocument/2006/relationships/tags" Target="../tags/tag377.xml"/><Relationship Id="rId1" Type="http://schemas.openxmlformats.org/officeDocument/2006/relationships/vmlDrawing" Target="../drawings/vmlDrawing219.vml"/><Relationship Id="rId6" Type="http://schemas.openxmlformats.org/officeDocument/2006/relationships/image" Target="../media/image9.emf"/><Relationship Id="rId5" Type="http://schemas.openxmlformats.org/officeDocument/2006/relationships/oleObject" Target="../embeddings/oleObject219.bin"/><Relationship Id="rId4"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3" Type="http://schemas.openxmlformats.org/officeDocument/2006/relationships/tags" Target="../tags/tag380.xml"/><Relationship Id="rId7" Type="http://schemas.openxmlformats.org/officeDocument/2006/relationships/image" Target="../media/image8.png"/><Relationship Id="rId2" Type="http://schemas.openxmlformats.org/officeDocument/2006/relationships/tags" Target="../tags/tag379.xml"/><Relationship Id="rId1" Type="http://schemas.openxmlformats.org/officeDocument/2006/relationships/vmlDrawing" Target="../drawings/vmlDrawing220.vml"/><Relationship Id="rId6" Type="http://schemas.openxmlformats.org/officeDocument/2006/relationships/image" Target="../media/image5.emf"/><Relationship Id="rId5" Type="http://schemas.openxmlformats.org/officeDocument/2006/relationships/oleObject" Target="../embeddings/oleObject220.bin"/><Relationship Id="rId4"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3" Type="http://schemas.openxmlformats.org/officeDocument/2006/relationships/tags" Target="../tags/tag382.xml"/><Relationship Id="rId7" Type="http://schemas.openxmlformats.org/officeDocument/2006/relationships/image" Target="../media/image7.png"/><Relationship Id="rId2" Type="http://schemas.openxmlformats.org/officeDocument/2006/relationships/tags" Target="../tags/tag381.xml"/><Relationship Id="rId1" Type="http://schemas.openxmlformats.org/officeDocument/2006/relationships/vmlDrawing" Target="../drawings/vmlDrawing221.vml"/><Relationship Id="rId6" Type="http://schemas.openxmlformats.org/officeDocument/2006/relationships/image" Target="../media/image5.emf"/><Relationship Id="rId5" Type="http://schemas.openxmlformats.org/officeDocument/2006/relationships/oleObject" Target="../embeddings/oleObject221.bin"/><Relationship Id="rId4"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3" Type="http://schemas.openxmlformats.org/officeDocument/2006/relationships/tags" Target="../tags/tag384.xml"/><Relationship Id="rId7" Type="http://schemas.openxmlformats.org/officeDocument/2006/relationships/image" Target="../media/image8.png"/><Relationship Id="rId2" Type="http://schemas.openxmlformats.org/officeDocument/2006/relationships/tags" Target="../tags/tag383.xml"/><Relationship Id="rId1" Type="http://schemas.openxmlformats.org/officeDocument/2006/relationships/vmlDrawing" Target="../drawings/vmlDrawing222.vml"/><Relationship Id="rId6" Type="http://schemas.openxmlformats.org/officeDocument/2006/relationships/image" Target="../media/image5.emf"/><Relationship Id="rId5" Type="http://schemas.openxmlformats.org/officeDocument/2006/relationships/oleObject" Target="../embeddings/oleObject222.bin"/><Relationship Id="rId4"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3" Type="http://schemas.openxmlformats.org/officeDocument/2006/relationships/tags" Target="../tags/tag386.xml"/><Relationship Id="rId7" Type="http://schemas.openxmlformats.org/officeDocument/2006/relationships/image" Target="../media/image7.png"/><Relationship Id="rId2" Type="http://schemas.openxmlformats.org/officeDocument/2006/relationships/tags" Target="../tags/tag385.xml"/><Relationship Id="rId1" Type="http://schemas.openxmlformats.org/officeDocument/2006/relationships/vmlDrawing" Target="../drawings/vmlDrawing223.vml"/><Relationship Id="rId6" Type="http://schemas.openxmlformats.org/officeDocument/2006/relationships/image" Target="../media/image5.emf"/><Relationship Id="rId5" Type="http://schemas.openxmlformats.org/officeDocument/2006/relationships/oleObject" Target="../embeddings/oleObject223.bin"/><Relationship Id="rId4"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3" Type="http://schemas.openxmlformats.org/officeDocument/2006/relationships/tags" Target="../tags/tag388.xml"/><Relationship Id="rId7" Type="http://schemas.openxmlformats.org/officeDocument/2006/relationships/image" Target="../media/image8.png"/><Relationship Id="rId2" Type="http://schemas.openxmlformats.org/officeDocument/2006/relationships/tags" Target="../tags/tag387.xml"/><Relationship Id="rId1" Type="http://schemas.openxmlformats.org/officeDocument/2006/relationships/vmlDrawing" Target="../drawings/vmlDrawing224.vml"/><Relationship Id="rId6" Type="http://schemas.openxmlformats.org/officeDocument/2006/relationships/image" Target="../media/image5.emf"/><Relationship Id="rId5" Type="http://schemas.openxmlformats.org/officeDocument/2006/relationships/oleObject" Target="../embeddings/oleObject224.bin"/><Relationship Id="rId4"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3" Type="http://schemas.openxmlformats.org/officeDocument/2006/relationships/tags" Target="../tags/tag390.xml"/><Relationship Id="rId2" Type="http://schemas.openxmlformats.org/officeDocument/2006/relationships/tags" Target="../tags/tag389.xml"/><Relationship Id="rId1" Type="http://schemas.openxmlformats.org/officeDocument/2006/relationships/vmlDrawing" Target="../drawings/vmlDrawing225.vml"/><Relationship Id="rId6" Type="http://schemas.openxmlformats.org/officeDocument/2006/relationships/image" Target="../media/image5.emf"/><Relationship Id="rId5" Type="http://schemas.openxmlformats.org/officeDocument/2006/relationships/oleObject" Target="../embeddings/oleObject225.bin"/><Relationship Id="rId4"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vmlDrawing" Target="../drawings/vmlDrawing226.vml"/><Relationship Id="rId6" Type="http://schemas.openxmlformats.org/officeDocument/2006/relationships/image" Target="../media/image5.emf"/><Relationship Id="rId5" Type="http://schemas.openxmlformats.org/officeDocument/2006/relationships/oleObject" Target="../embeddings/oleObject226.bin"/><Relationship Id="rId4"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3.xml"/><Relationship Id="rId1" Type="http://schemas.openxmlformats.org/officeDocument/2006/relationships/vmlDrawing" Target="../drawings/vmlDrawing227.v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oleObject" Target="../embeddings/oleObject227.bin"/></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4.vml"/><Relationship Id="rId6" Type="http://schemas.openxmlformats.org/officeDocument/2006/relationships/image" Target="../media/image5.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vmlDrawing" Target="../drawings/vmlDrawing228.vml"/><Relationship Id="rId6" Type="http://schemas.openxmlformats.org/officeDocument/2006/relationships/image" Target="../media/image5.emf"/><Relationship Id="rId5" Type="http://schemas.openxmlformats.org/officeDocument/2006/relationships/oleObject" Target="../embeddings/oleObject228.bin"/><Relationship Id="rId4"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6.xml"/><Relationship Id="rId1" Type="http://schemas.openxmlformats.org/officeDocument/2006/relationships/vmlDrawing" Target="../drawings/vmlDrawing229.vml"/><Relationship Id="rId5" Type="http://schemas.openxmlformats.org/officeDocument/2006/relationships/image" Target="../media/image5.emf"/><Relationship Id="rId4" Type="http://schemas.openxmlformats.org/officeDocument/2006/relationships/oleObject" Target="../embeddings/oleObject229.bin"/></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7.xml"/><Relationship Id="rId1" Type="http://schemas.openxmlformats.org/officeDocument/2006/relationships/vmlDrawing" Target="../drawings/vmlDrawing230.vml"/><Relationship Id="rId5" Type="http://schemas.openxmlformats.org/officeDocument/2006/relationships/image" Target="../media/image5.emf"/><Relationship Id="rId4" Type="http://schemas.openxmlformats.org/officeDocument/2006/relationships/oleObject" Target="../embeddings/oleObject230.bin"/></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98.xml"/><Relationship Id="rId1" Type="http://schemas.openxmlformats.org/officeDocument/2006/relationships/vmlDrawing" Target="../drawings/vmlDrawing231.vml"/><Relationship Id="rId5" Type="http://schemas.openxmlformats.org/officeDocument/2006/relationships/image" Target="../media/image5.emf"/><Relationship Id="rId4" Type="http://schemas.openxmlformats.org/officeDocument/2006/relationships/oleObject" Target="../embeddings/oleObject231.bin"/></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4.png"/><Relationship Id="rId2" Type="http://schemas.openxmlformats.org/officeDocument/2006/relationships/tags" Target="../tags/tag399.xml"/><Relationship Id="rId1" Type="http://schemas.openxmlformats.org/officeDocument/2006/relationships/vmlDrawing" Target="../drawings/vmlDrawing232.vml"/><Relationship Id="rId6" Type="http://schemas.openxmlformats.org/officeDocument/2006/relationships/image" Target="../media/image2.emf"/><Relationship Id="rId5" Type="http://schemas.openxmlformats.org/officeDocument/2006/relationships/oleObject" Target="../embeddings/oleObject232.bin"/><Relationship Id="rId4" Type="http://schemas.openxmlformats.org/officeDocument/2006/relationships/image" Target="../media/image3.jpg"/></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0.xml"/><Relationship Id="rId1" Type="http://schemas.openxmlformats.org/officeDocument/2006/relationships/vmlDrawing" Target="../drawings/vmlDrawing233.vml"/><Relationship Id="rId5" Type="http://schemas.openxmlformats.org/officeDocument/2006/relationships/image" Target="../media/image5.emf"/><Relationship Id="rId4" Type="http://schemas.openxmlformats.org/officeDocument/2006/relationships/oleObject" Target="../embeddings/oleObject233.bin"/></Relationships>
</file>

<file path=ppt/slideLayouts/_rels/slideLayout236.xml.rels><?xml version="1.0" encoding="UTF-8" standalone="yes"?>
<Relationships xmlns="http://schemas.openxmlformats.org/package/2006/relationships"><Relationship Id="rId3" Type="http://schemas.openxmlformats.org/officeDocument/2006/relationships/tags" Target="../tags/tag402.xml"/><Relationship Id="rId7" Type="http://schemas.openxmlformats.org/officeDocument/2006/relationships/image" Target="../media/image12.png"/><Relationship Id="rId2" Type="http://schemas.openxmlformats.org/officeDocument/2006/relationships/tags" Target="../tags/tag401.xml"/><Relationship Id="rId1" Type="http://schemas.openxmlformats.org/officeDocument/2006/relationships/vmlDrawing" Target="../drawings/vmlDrawing234.vml"/><Relationship Id="rId6" Type="http://schemas.openxmlformats.org/officeDocument/2006/relationships/image" Target="../media/image2.emf"/><Relationship Id="rId5" Type="http://schemas.openxmlformats.org/officeDocument/2006/relationships/oleObject" Target="../embeddings/oleObject234.bin"/><Relationship Id="rId4"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3" Type="http://schemas.openxmlformats.org/officeDocument/2006/relationships/tags" Target="../tags/tag404.xml"/><Relationship Id="rId7" Type="http://schemas.openxmlformats.org/officeDocument/2006/relationships/image" Target="../media/image4.png"/><Relationship Id="rId2" Type="http://schemas.openxmlformats.org/officeDocument/2006/relationships/tags" Target="../tags/tag403.xml"/><Relationship Id="rId1" Type="http://schemas.openxmlformats.org/officeDocument/2006/relationships/vmlDrawing" Target="../drawings/vmlDrawing235.vml"/><Relationship Id="rId6" Type="http://schemas.openxmlformats.org/officeDocument/2006/relationships/image" Target="../media/image5.emf"/><Relationship Id="rId5" Type="http://schemas.openxmlformats.org/officeDocument/2006/relationships/oleObject" Target="../embeddings/oleObject235.bin"/><Relationship Id="rId4"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3" Type="http://schemas.openxmlformats.org/officeDocument/2006/relationships/tags" Target="../tags/tag406.xml"/><Relationship Id="rId7" Type="http://schemas.openxmlformats.org/officeDocument/2006/relationships/image" Target="../media/image4.png"/><Relationship Id="rId2" Type="http://schemas.openxmlformats.org/officeDocument/2006/relationships/tags" Target="../tags/tag405.xml"/><Relationship Id="rId1" Type="http://schemas.openxmlformats.org/officeDocument/2006/relationships/vmlDrawing" Target="../drawings/vmlDrawing236.vml"/><Relationship Id="rId6" Type="http://schemas.openxmlformats.org/officeDocument/2006/relationships/image" Target="../media/image5.emf"/><Relationship Id="rId5" Type="http://schemas.openxmlformats.org/officeDocument/2006/relationships/oleObject" Target="../embeddings/oleObject236.bin"/><Relationship Id="rId4"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3" Type="http://schemas.openxmlformats.org/officeDocument/2006/relationships/tags" Target="../tags/tag408.xml"/><Relationship Id="rId2" Type="http://schemas.openxmlformats.org/officeDocument/2006/relationships/tags" Target="../tags/tag407.xml"/><Relationship Id="rId1" Type="http://schemas.openxmlformats.org/officeDocument/2006/relationships/vmlDrawing" Target="../drawings/vmlDrawing237.vml"/><Relationship Id="rId6" Type="http://schemas.openxmlformats.org/officeDocument/2006/relationships/image" Target="../media/image5.emf"/><Relationship Id="rId5" Type="http://schemas.openxmlformats.org/officeDocument/2006/relationships/oleObject" Target="../embeddings/oleObject237.bin"/><Relationship Id="rId4"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vmlDrawing" Target="../drawings/vmlDrawing25.vml"/><Relationship Id="rId5" Type="http://schemas.openxmlformats.org/officeDocument/2006/relationships/image" Target="../media/image5.emf"/><Relationship Id="rId4" Type="http://schemas.openxmlformats.org/officeDocument/2006/relationships/oleObject" Target="../embeddings/oleObject25.bin"/></Relationships>
</file>

<file path=ppt/slideLayouts/_rels/slideLayout240.xml.rels><?xml version="1.0" encoding="UTF-8" standalone="yes"?>
<Relationships xmlns="http://schemas.openxmlformats.org/package/2006/relationships"><Relationship Id="rId3" Type="http://schemas.openxmlformats.org/officeDocument/2006/relationships/tags" Target="../tags/tag410.xml"/><Relationship Id="rId2" Type="http://schemas.openxmlformats.org/officeDocument/2006/relationships/tags" Target="../tags/tag409.xml"/><Relationship Id="rId1" Type="http://schemas.openxmlformats.org/officeDocument/2006/relationships/vmlDrawing" Target="../drawings/vmlDrawing238.vml"/><Relationship Id="rId6" Type="http://schemas.openxmlformats.org/officeDocument/2006/relationships/image" Target="../media/image5.emf"/><Relationship Id="rId5" Type="http://schemas.openxmlformats.org/officeDocument/2006/relationships/oleObject" Target="../embeddings/oleObject238.bin"/><Relationship Id="rId4"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vmlDrawing" Target="../drawings/vmlDrawing239.vml"/><Relationship Id="rId6" Type="http://schemas.openxmlformats.org/officeDocument/2006/relationships/image" Target="../media/image5.emf"/><Relationship Id="rId5" Type="http://schemas.openxmlformats.org/officeDocument/2006/relationships/oleObject" Target="../embeddings/oleObject239.bin"/><Relationship Id="rId4"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3" Type="http://schemas.openxmlformats.org/officeDocument/2006/relationships/tags" Target="../tags/tag414.xml"/><Relationship Id="rId7" Type="http://schemas.openxmlformats.org/officeDocument/2006/relationships/image" Target="../media/image6.png"/><Relationship Id="rId2" Type="http://schemas.openxmlformats.org/officeDocument/2006/relationships/tags" Target="../tags/tag413.xml"/><Relationship Id="rId1" Type="http://schemas.openxmlformats.org/officeDocument/2006/relationships/vmlDrawing" Target="../drawings/vmlDrawing240.vml"/><Relationship Id="rId6" Type="http://schemas.openxmlformats.org/officeDocument/2006/relationships/image" Target="../media/image5.emf"/><Relationship Id="rId5" Type="http://schemas.openxmlformats.org/officeDocument/2006/relationships/oleObject" Target="../embeddings/oleObject240.bin"/><Relationship Id="rId4" Type="http://schemas.openxmlformats.org/officeDocument/2006/relationships/slideMaster" Target="../slideMasters/slideMaster4.xml"/></Relationships>
</file>

<file path=ppt/slideLayouts/_rels/slideLayout243.xml.rels><?xml version="1.0" encoding="UTF-8" standalone="yes"?>
<Relationships xmlns="http://schemas.openxmlformats.org/package/2006/relationships"><Relationship Id="rId3" Type="http://schemas.openxmlformats.org/officeDocument/2006/relationships/tags" Target="../tags/tag416.xml"/><Relationship Id="rId7" Type="http://schemas.openxmlformats.org/officeDocument/2006/relationships/image" Target="../media/image6.png"/><Relationship Id="rId2" Type="http://schemas.openxmlformats.org/officeDocument/2006/relationships/tags" Target="../tags/tag415.xml"/><Relationship Id="rId1" Type="http://schemas.openxmlformats.org/officeDocument/2006/relationships/vmlDrawing" Target="../drawings/vmlDrawing241.vml"/><Relationship Id="rId6" Type="http://schemas.openxmlformats.org/officeDocument/2006/relationships/image" Target="../media/image5.emf"/><Relationship Id="rId5" Type="http://schemas.openxmlformats.org/officeDocument/2006/relationships/oleObject" Target="../embeddings/oleObject241.bin"/><Relationship Id="rId4"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3" Type="http://schemas.openxmlformats.org/officeDocument/2006/relationships/tags" Target="../tags/tag418.xml"/><Relationship Id="rId7" Type="http://schemas.openxmlformats.org/officeDocument/2006/relationships/image" Target="../media/image6.png"/><Relationship Id="rId2" Type="http://schemas.openxmlformats.org/officeDocument/2006/relationships/tags" Target="../tags/tag417.xml"/><Relationship Id="rId1" Type="http://schemas.openxmlformats.org/officeDocument/2006/relationships/vmlDrawing" Target="../drawings/vmlDrawing242.vml"/><Relationship Id="rId6" Type="http://schemas.openxmlformats.org/officeDocument/2006/relationships/image" Target="../media/image5.emf"/><Relationship Id="rId5" Type="http://schemas.openxmlformats.org/officeDocument/2006/relationships/oleObject" Target="../embeddings/oleObject242.bin"/><Relationship Id="rId4"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3" Type="http://schemas.openxmlformats.org/officeDocument/2006/relationships/tags" Target="../tags/tag420.xml"/><Relationship Id="rId7" Type="http://schemas.openxmlformats.org/officeDocument/2006/relationships/image" Target="../media/image6.png"/><Relationship Id="rId2" Type="http://schemas.openxmlformats.org/officeDocument/2006/relationships/tags" Target="../tags/tag419.xml"/><Relationship Id="rId1" Type="http://schemas.openxmlformats.org/officeDocument/2006/relationships/vmlDrawing" Target="../drawings/vmlDrawing243.vml"/><Relationship Id="rId6" Type="http://schemas.openxmlformats.org/officeDocument/2006/relationships/image" Target="../media/image5.emf"/><Relationship Id="rId5" Type="http://schemas.openxmlformats.org/officeDocument/2006/relationships/oleObject" Target="../embeddings/oleObject243.bin"/><Relationship Id="rId4"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3" Type="http://schemas.openxmlformats.org/officeDocument/2006/relationships/tags" Target="../tags/tag422.xml"/><Relationship Id="rId7" Type="http://schemas.openxmlformats.org/officeDocument/2006/relationships/image" Target="../media/image6.png"/><Relationship Id="rId2" Type="http://schemas.openxmlformats.org/officeDocument/2006/relationships/tags" Target="../tags/tag421.xml"/><Relationship Id="rId1" Type="http://schemas.openxmlformats.org/officeDocument/2006/relationships/vmlDrawing" Target="../drawings/vmlDrawing244.vml"/><Relationship Id="rId6" Type="http://schemas.openxmlformats.org/officeDocument/2006/relationships/image" Target="../media/image5.emf"/><Relationship Id="rId5" Type="http://schemas.openxmlformats.org/officeDocument/2006/relationships/oleObject" Target="../embeddings/oleObject244.bin"/><Relationship Id="rId4"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3" Type="http://schemas.openxmlformats.org/officeDocument/2006/relationships/tags" Target="../tags/tag424.xml"/><Relationship Id="rId7" Type="http://schemas.openxmlformats.org/officeDocument/2006/relationships/image" Target="../media/image6.png"/><Relationship Id="rId2" Type="http://schemas.openxmlformats.org/officeDocument/2006/relationships/tags" Target="../tags/tag423.xml"/><Relationship Id="rId1" Type="http://schemas.openxmlformats.org/officeDocument/2006/relationships/vmlDrawing" Target="../drawings/vmlDrawing245.vml"/><Relationship Id="rId6" Type="http://schemas.openxmlformats.org/officeDocument/2006/relationships/image" Target="../media/image5.emf"/><Relationship Id="rId5" Type="http://schemas.openxmlformats.org/officeDocument/2006/relationships/oleObject" Target="../embeddings/oleObject245.bin"/><Relationship Id="rId4"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3" Type="http://schemas.openxmlformats.org/officeDocument/2006/relationships/tags" Target="../tags/tag426.xml"/><Relationship Id="rId7" Type="http://schemas.openxmlformats.org/officeDocument/2006/relationships/image" Target="../media/image7.png"/><Relationship Id="rId2" Type="http://schemas.openxmlformats.org/officeDocument/2006/relationships/tags" Target="../tags/tag425.xml"/><Relationship Id="rId1" Type="http://schemas.openxmlformats.org/officeDocument/2006/relationships/vmlDrawing" Target="../drawings/vmlDrawing246.vml"/><Relationship Id="rId6" Type="http://schemas.openxmlformats.org/officeDocument/2006/relationships/image" Target="../media/image9.emf"/><Relationship Id="rId5" Type="http://schemas.openxmlformats.org/officeDocument/2006/relationships/oleObject" Target="../embeddings/oleObject246.bin"/><Relationship Id="rId4"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3" Type="http://schemas.openxmlformats.org/officeDocument/2006/relationships/tags" Target="../tags/tag428.xml"/><Relationship Id="rId7" Type="http://schemas.openxmlformats.org/officeDocument/2006/relationships/image" Target="../media/image8.png"/><Relationship Id="rId2" Type="http://schemas.openxmlformats.org/officeDocument/2006/relationships/tags" Target="../tags/tag427.xml"/><Relationship Id="rId1" Type="http://schemas.openxmlformats.org/officeDocument/2006/relationships/vmlDrawing" Target="../drawings/vmlDrawing247.vml"/><Relationship Id="rId6" Type="http://schemas.openxmlformats.org/officeDocument/2006/relationships/image" Target="../media/image5.emf"/><Relationship Id="rId5" Type="http://schemas.openxmlformats.org/officeDocument/2006/relationships/oleObject" Target="../embeddings/oleObject247.bin"/><Relationship Id="rId4"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vmlDrawing" Target="../drawings/vmlDrawing26.vml"/><Relationship Id="rId5" Type="http://schemas.openxmlformats.org/officeDocument/2006/relationships/image" Target="../media/image5.emf"/><Relationship Id="rId4" Type="http://schemas.openxmlformats.org/officeDocument/2006/relationships/oleObject" Target="../embeddings/oleObject26.bin"/></Relationships>
</file>

<file path=ppt/slideLayouts/_rels/slideLayout250.xml.rels><?xml version="1.0" encoding="UTF-8" standalone="yes"?>
<Relationships xmlns="http://schemas.openxmlformats.org/package/2006/relationships"><Relationship Id="rId3" Type="http://schemas.openxmlformats.org/officeDocument/2006/relationships/tags" Target="../tags/tag430.xml"/><Relationship Id="rId7" Type="http://schemas.openxmlformats.org/officeDocument/2006/relationships/image" Target="../media/image10.png"/><Relationship Id="rId2" Type="http://schemas.openxmlformats.org/officeDocument/2006/relationships/tags" Target="../tags/tag429.xml"/><Relationship Id="rId1" Type="http://schemas.openxmlformats.org/officeDocument/2006/relationships/vmlDrawing" Target="../drawings/vmlDrawing248.vml"/><Relationship Id="rId6" Type="http://schemas.openxmlformats.org/officeDocument/2006/relationships/image" Target="../media/image5.emf"/><Relationship Id="rId5" Type="http://schemas.openxmlformats.org/officeDocument/2006/relationships/oleObject" Target="../embeddings/oleObject248.bin"/><Relationship Id="rId4"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3" Type="http://schemas.openxmlformats.org/officeDocument/2006/relationships/tags" Target="../tags/tag432.xml"/><Relationship Id="rId7" Type="http://schemas.openxmlformats.org/officeDocument/2006/relationships/image" Target="../media/image8.png"/><Relationship Id="rId2" Type="http://schemas.openxmlformats.org/officeDocument/2006/relationships/tags" Target="../tags/tag431.xml"/><Relationship Id="rId1" Type="http://schemas.openxmlformats.org/officeDocument/2006/relationships/vmlDrawing" Target="../drawings/vmlDrawing249.vml"/><Relationship Id="rId6" Type="http://schemas.openxmlformats.org/officeDocument/2006/relationships/image" Target="../media/image5.emf"/><Relationship Id="rId5" Type="http://schemas.openxmlformats.org/officeDocument/2006/relationships/oleObject" Target="../embeddings/oleObject249.bin"/><Relationship Id="rId4" Type="http://schemas.openxmlformats.org/officeDocument/2006/relationships/slideMaster" Target="../slideMasters/slideMaster4.xml"/></Relationships>
</file>

<file path=ppt/slideLayouts/_rels/slideLayout252.xml.rels><?xml version="1.0" encoding="UTF-8" standalone="yes"?>
<Relationships xmlns="http://schemas.openxmlformats.org/package/2006/relationships"><Relationship Id="rId3" Type="http://schemas.openxmlformats.org/officeDocument/2006/relationships/tags" Target="../tags/tag434.xml"/><Relationship Id="rId7" Type="http://schemas.openxmlformats.org/officeDocument/2006/relationships/image" Target="../media/image7.png"/><Relationship Id="rId2" Type="http://schemas.openxmlformats.org/officeDocument/2006/relationships/tags" Target="../tags/tag433.xml"/><Relationship Id="rId1" Type="http://schemas.openxmlformats.org/officeDocument/2006/relationships/vmlDrawing" Target="../drawings/vmlDrawing250.vml"/><Relationship Id="rId6" Type="http://schemas.openxmlformats.org/officeDocument/2006/relationships/image" Target="../media/image5.emf"/><Relationship Id="rId5" Type="http://schemas.openxmlformats.org/officeDocument/2006/relationships/oleObject" Target="../embeddings/oleObject250.bin"/><Relationship Id="rId4" Type="http://schemas.openxmlformats.org/officeDocument/2006/relationships/slideMaster" Target="../slideMasters/slideMaster4.xml"/></Relationships>
</file>

<file path=ppt/slideLayouts/_rels/slideLayout253.xml.rels><?xml version="1.0" encoding="UTF-8" standalone="yes"?>
<Relationships xmlns="http://schemas.openxmlformats.org/package/2006/relationships"><Relationship Id="rId3" Type="http://schemas.openxmlformats.org/officeDocument/2006/relationships/tags" Target="../tags/tag436.xml"/><Relationship Id="rId7" Type="http://schemas.openxmlformats.org/officeDocument/2006/relationships/image" Target="../media/image8.png"/><Relationship Id="rId2" Type="http://schemas.openxmlformats.org/officeDocument/2006/relationships/tags" Target="../tags/tag435.xml"/><Relationship Id="rId1" Type="http://schemas.openxmlformats.org/officeDocument/2006/relationships/vmlDrawing" Target="../drawings/vmlDrawing251.vml"/><Relationship Id="rId6" Type="http://schemas.openxmlformats.org/officeDocument/2006/relationships/image" Target="../media/image5.emf"/><Relationship Id="rId5" Type="http://schemas.openxmlformats.org/officeDocument/2006/relationships/oleObject" Target="../embeddings/oleObject251.bin"/><Relationship Id="rId4" Type="http://schemas.openxmlformats.org/officeDocument/2006/relationships/slideMaster" Target="../slideMasters/slideMaster4.xml"/></Relationships>
</file>

<file path=ppt/slideLayouts/_rels/slideLayout254.xml.rels><?xml version="1.0" encoding="UTF-8" standalone="yes"?>
<Relationships xmlns="http://schemas.openxmlformats.org/package/2006/relationships"><Relationship Id="rId3" Type="http://schemas.openxmlformats.org/officeDocument/2006/relationships/tags" Target="../tags/tag438.xml"/><Relationship Id="rId7" Type="http://schemas.openxmlformats.org/officeDocument/2006/relationships/image" Target="../media/image7.png"/><Relationship Id="rId2" Type="http://schemas.openxmlformats.org/officeDocument/2006/relationships/tags" Target="../tags/tag437.xml"/><Relationship Id="rId1" Type="http://schemas.openxmlformats.org/officeDocument/2006/relationships/vmlDrawing" Target="../drawings/vmlDrawing252.vml"/><Relationship Id="rId6" Type="http://schemas.openxmlformats.org/officeDocument/2006/relationships/image" Target="../media/image5.emf"/><Relationship Id="rId5" Type="http://schemas.openxmlformats.org/officeDocument/2006/relationships/oleObject" Target="../embeddings/oleObject252.bin"/><Relationship Id="rId4" Type="http://schemas.openxmlformats.org/officeDocument/2006/relationships/slideMaster" Target="../slideMasters/slideMaster4.xml"/></Relationships>
</file>

<file path=ppt/slideLayouts/_rels/slideLayout255.xml.rels><?xml version="1.0" encoding="UTF-8" standalone="yes"?>
<Relationships xmlns="http://schemas.openxmlformats.org/package/2006/relationships"><Relationship Id="rId3" Type="http://schemas.openxmlformats.org/officeDocument/2006/relationships/tags" Target="../tags/tag440.xml"/><Relationship Id="rId7" Type="http://schemas.openxmlformats.org/officeDocument/2006/relationships/image" Target="../media/image8.png"/><Relationship Id="rId2" Type="http://schemas.openxmlformats.org/officeDocument/2006/relationships/tags" Target="../tags/tag439.xml"/><Relationship Id="rId1" Type="http://schemas.openxmlformats.org/officeDocument/2006/relationships/vmlDrawing" Target="../drawings/vmlDrawing253.vml"/><Relationship Id="rId6" Type="http://schemas.openxmlformats.org/officeDocument/2006/relationships/image" Target="../media/image5.emf"/><Relationship Id="rId5" Type="http://schemas.openxmlformats.org/officeDocument/2006/relationships/oleObject" Target="../embeddings/oleObject253.bin"/><Relationship Id="rId4" Type="http://schemas.openxmlformats.org/officeDocument/2006/relationships/slideMaster" Target="../slideMasters/slideMaster4.xml"/></Relationships>
</file>

<file path=ppt/slideLayouts/_rels/slideLayout256.xml.rels><?xml version="1.0" encoding="UTF-8" standalone="yes"?>
<Relationships xmlns="http://schemas.openxmlformats.org/package/2006/relationships"><Relationship Id="rId3" Type="http://schemas.openxmlformats.org/officeDocument/2006/relationships/tags" Target="../tags/tag442.xml"/><Relationship Id="rId2" Type="http://schemas.openxmlformats.org/officeDocument/2006/relationships/tags" Target="../tags/tag441.xml"/><Relationship Id="rId1" Type="http://schemas.openxmlformats.org/officeDocument/2006/relationships/vmlDrawing" Target="../drawings/vmlDrawing254.vml"/><Relationship Id="rId6" Type="http://schemas.openxmlformats.org/officeDocument/2006/relationships/image" Target="../media/image5.emf"/><Relationship Id="rId5" Type="http://schemas.openxmlformats.org/officeDocument/2006/relationships/oleObject" Target="../embeddings/oleObject254.bin"/><Relationship Id="rId4" Type="http://schemas.openxmlformats.org/officeDocument/2006/relationships/slideMaster" Target="../slideMasters/slideMaster4.xml"/></Relationships>
</file>

<file path=ppt/slideLayouts/_rels/slideLayout257.xml.rels><?xml version="1.0" encoding="UTF-8" standalone="yes"?>
<Relationships xmlns="http://schemas.openxmlformats.org/package/2006/relationships"><Relationship Id="rId3" Type="http://schemas.openxmlformats.org/officeDocument/2006/relationships/tags" Target="../tags/tag444.xml"/><Relationship Id="rId2" Type="http://schemas.openxmlformats.org/officeDocument/2006/relationships/tags" Target="../tags/tag443.xml"/><Relationship Id="rId1" Type="http://schemas.openxmlformats.org/officeDocument/2006/relationships/vmlDrawing" Target="../drawings/vmlDrawing255.vml"/><Relationship Id="rId6" Type="http://schemas.openxmlformats.org/officeDocument/2006/relationships/image" Target="../media/image5.emf"/><Relationship Id="rId5" Type="http://schemas.openxmlformats.org/officeDocument/2006/relationships/oleObject" Target="../embeddings/oleObject255.bin"/><Relationship Id="rId4" Type="http://schemas.openxmlformats.org/officeDocument/2006/relationships/slideMaster" Target="../slideMasters/slideMaster4.xml"/></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5.xml"/><Relationship Id="rId1" Type="http://schemas.openxmlformats.org/officeDocument/2006/relationships/vmlDrawing" Target="../drawings/vmlDrawing256.vml"/><Relationship Id="rId6" Type="http://schemas.openxmlformats.org/officeDocument/2006/relationships/image" Target="../media/image11.png"/><Relationship Id="rId5" Type="http://schemas.openxmlformats.org/officeDocument/2006/relationships/image" Target="../media/image2.emf"/><Relationship Id="rId4" Type="http://schemas.openxmlformats.org/officeDocument/2006/relationships/oleObject" Target="../embeddings/oleObject256.bin"/></Relationships>
</file>

<file path=ppt/slideLayouts/_rels/slideLayout259.xml.rels><?xml version="1.0" encoding="UTF-8" standalone="yes"?>
<Relationships xmlns="http://schemas.openxmlformats.org/package/2006/relationships"><Relationship Id="rId3" Type="http://schemas.openxmlformats.org/officeDocument/2006/relationships/tags" Target="../tags/tag447.xml"/><Relationship Id="rId2" Type="http://schemas.openxmlformats.org/officeDocument/2006/relationships/tags" Target="../tags/tag446.xml"/><Relationship Id="rId1" Type="http://schemas.openxmlformats.org/officeDocument/2006/relationships/vmlDrawing" Target="../drawings/vmlDrawing257.vml"/><Relationship Id="rId6" Type="http://schemas.openxmlformats.org/officeDocument/2006/relationships/image" Target="../media/image5.emf"/><Relationship Id="rId5" Type="http://schemas.openxmlformats.org/officeDocument/2006/relationships/oleObject" Target="../embeddings/oleObject257.bin"/><Relationship Id="rId4"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vmlDrawing" Target="../drawings/vmlDrawing27.vml"/><Relationship Id="rId5" Type="http://schemas.openxmlformats.org/officeDocument/2006/relationships/image" Target="../media/image5.emf"/><Relationship Id="rId4" Type="http://schemas.openxmlformats.org/officeDocument/2006/relationships/oleObject" Target="../embeddings/oleObject27.bin"/></Relationships>
</file>

<file path=ppt/slideLayouts/_rels/slideLayout26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8.xml"/><Relationship Id="rId1" Type="http://schemas.openxmlformats.org/officeDocument/2006/relationships/vmlDrawing" Target="../drawings/vmlDrawing258.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258.bin"/></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9.xml"/><Relationship Id="rId1" Type="http://schemas.openxmlformats.org/officeDocument/2006/relationships/vmlDrawing" Target="../drawings/vmlDrawing259.vml"/><Relationship Id="rId5" Type="http://schemas.openxmlformats.org/officeDocument/2006/relationships/image" Target="../media/image5.emf"/><Relationship Id="rId4" Type="http://schemas.openxmlformats.org/officeDocument/2006/relationships/oleObject" Target="../embeddings/oleObject259.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0.xml"/><Relationship Id="rId1" Type="http://schemas.openxmlformats.org/officeDocument/2006/relationships/vmlDrawing" Target="../drawings/vmlDrawing260.vml"/><Relationship Id="rId5" Type="http://schemas.openxmlformats.org/officeDocument/2006/relationships/image" Target="../media/image5.emf"/><Relationship Id="rId4" Type="http://schemas.openxmlformats.org/officeDocument/2006/relationships/oleObject" Target="../embeddings/oleObject260.bin"/></Relationships>
</file>

<file path=ppt/slideLayouts/_rels/slideLayout26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1.xml"/><Relationship Id="rId1" Type="http://schemas.openxmlformats.org/officeDocument/2006/relationships/vmlDrawing" Target="../drawings/vmlDrawing261.vml"/><Relationship Id="rId5" Type="http://schemas.openxmlformats.org/officeDocument/2006/relationships/image" Target="../media/image5.emf"/><Relationship Id="rId4" Type="http://schemas.openxmlformats.org/officeDocument/2006/relationships/oleObject" Target="../embeddings/oleObject261.bin"/></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4.png"/><Relationship Id="rId2" Type="http://schemas.openxmlformats.org/officeDocument/2006/relationships/tags" Target="../tags/tag452.xml"/><Relationship Id="rId1" Type="http://schemas.openxmlformats.org/officeDocument/2006/relationships/vmlDrawing" Target="../drawings/vmlDrawing262.vml"/><Relationship Id="rId6" Type="http://schemas.openxmlformats.org/officeDocument/2006/relationships/image" Target="../media/image2.emf"/><Relationship Id="rId5" Type="http://schemas.openxmlformats.org/officeDocument/2006/relationships/oleObject" Target="../embeddings/oleObject262.bin"/><Relationship Id="rId4" Type="http://schemas.openxmlformats.org/officeDocument/2006/relationships/image" Target="../media/image3.jp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3.xml"/><Relationship Id="rId1" Type="http://schemas.openxmlformats.org/officeDocument/2006/relationships/vmlDrawing" Target="../drawings/vmlDrawing263.vml"/><Relationship Id="rId5" Type="http://schemas.openxmlformats.org/officeDocument/2006/relationships/image" Target="../media/image5.emf"/><Relationship Id="rId4" Type="http://schemas.openxmlformats.org/officeDocument/2006/relationships/oleObject" Target="../embeddings/oleObject263.bin"/></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455.xml"/><Relationship Id="rId2" Type="http://schemas.openxmlformats.org/officeDocument/2006/relationships/tags" Target="../tags/tag454.xml"/><Relationship Id="rId1" Type="http://schemas.openxmlformats.org/officeDocument/2006/relationships/vmlDrawing" Target="../drawings/vmlDrawing264.vml"/><Relationship Id="rId6" Type="http://schemas.openxmlformats.org/officeDocument/2006/relationships/image" Target="../media/image1.emf"/><Relationship Id="rId5" Type="http://schemas.openxmlformats.org/officeDocument/2006/relationships/oleObject" Target="../embeddings/oleObject264.bin"/><Relationship Id="rId4"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6.xml"/><Relationship Id="rId1" Type="http://schemas.openxmlformats.org/officeDocument/2006/relationships/vmlDrawing" Target="../drawings/vmlDrawing265.vml"/><Relationship Id="rId5" Type="http://schemas.openxmlformats.org/officeDocument/2006/relationships/image" Target="../media/image1.emf"/><Relationship Id="rId4" Type="http://schemas.openxmlformats.org/officeDocument/2006/relationships/oleObject" Target="../embeddings/oleObject265.bin"/></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7.xml"/><Relationship Id="rId1" Type="http://schemas.openxmlformats.org/officeDocument/2006/relationships/vmlDrawing" Target="../drawings/vmlDrawing266.vml"/><Relationship Id="rId5" Type="http://schemas.openxmlformats.org/officeDocument/2006/relationships/image" Target="../media/image1.emf"/><Relationship Id="rId4" Type="http://schemas.openxmlformats.org/officeDocument/2006/relationships/oleObject" Target="../embeddings/oleObject266.bin"/></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8.xml"/><Relationship Id="rId1" Type="http://schemas.openxmlformats.org/officeDocument/2006/relationships/vmlDrawing" Target="../drawings/vmlDrawing267.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26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51.xml"/><Relationship Id="rId1" Type="http://schemas.openxmlformats.org/officeDocument/2006/relationships/vmlDrawing" Target="../drawings/vmlDrawing28.vml"/><Relationship Id="rId6" Type="http://schemas.openxmlformats.org/officeDocument/2006/relationships/image" Target="../media/image2.emf"/><Relationship Id="rId5" Type="http://schemas.openxmlformats.org/officeDocument/2006/relationships/oleObject" Target="../embeddings/oleObject28.bin"/><Relationship Id="rId4" Type="http://schemas.openxmlformats.org/officeDocument/2006/relationships/image" Target="../media/image3.jpg"/></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460.xml"/><Relationship Id="rId2" Type="http://schemas.openxmlformats.org/officeDocument/2006/relationships/tags" Target="../tags/tag459.xml"/><Relationship Id="rId1" Type="http://schemas.openxmlformats.org/officeDocument/2006/relationships/vmlDrawing" Target="../drawings/vmlDrawing268.vml"/><Relationship Id="rId6" Type="http://schemas.openxmlformats.org/officeDocument/2006/relationships/image" Target="../media/image1.emf"/><Relationship Id="rId5" Type="http://schemas.openxmlformats.org/officeDocument/2006/relationships/oleObject" Target="../embeddings/oleObject268.bin"/><Relationship Id="rId4"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1.xml"/><Relationship Id="rId1" Type="http://schemas.openxmlformats.org/officeDocument/2006/relationships/vmlDrawing" Target="../drawings/vmlDrawing269.vml"/><Relationship Id="rId5" Type="http://schemas.openxmlformats.org/officeDocument/2006/relationships/image" Target="../media/image1.emf"/><Relationship Id="rId4" Type="http://schemas.openxmlformats.org/officeDocument/2006/relationships/oleObject" Target="../embeddings/oleObject269.bin"/></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2.xml"/><Relationship Id="rId1" Type="http://schemas.openxmlformats.org/officeDocument/2006/relationships/vmlDrawing" Target="../drawings/vmlDrawing270.vml"/><Relationship Id="rId5" Type="http://schemas.openxmlformats.org/officeDocument/2006/relationships/image" Target="../media/image1.emf"/><Relationship Id="rId4" Type="http://schemas.openxmlformats.org/officeDocument/2006/relationships/oleObject" Target="../embeddings/oleObject270.bin"/></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3.xml"/><Relationship Id="rId1" Type="http://schemas.openxmlformats.org/officeDocument/2006/relationships/vmlDrawing" Target="../drawings/vmlDrawing271.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271.bin"/></Relationships>
</file>

<file path=ppt/slideLayouts/_rels/slideLayout27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4.xml"/><Relationship Id="rId1" Type="http://schemas.openxmlformats.org/officeDocument/2006/relationships/vmlDrawing" Target="../drawings/vmlDrawing272.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272.bin"/></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9.vml"/><Relationship Id="rId5" Type="http://schemas.openxmlformats.org/officeDocument/2006/relationships/image" Target="../media/image5.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12.png"/><Relationship Id="rId2" Type="http://schemas.openxmlformats.org/officeDocument/2006/relationships/tags" Target="../tags/tag53.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4.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4.png"/><Relationship Id="rId2" Type="http://schemas.openxmlformats.org/officeDocument/2006/relationships/tags" Target="../tags/tag55.xml"/><Relationship Id="rId1" Type="http://schemas.openxmlformats.org/officeDocument/2006/relationships/vmlDrawing" Target="../drawings/vmlDrawing31.vml"/><Relationship Id="rId6" Type="http://schemas.openxmlformats.org/officeDocument/2006/relationships/image" Target="../media/image5.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4.png"/><Relationship Id="rId2" Type="http://schemas.openxmlformats.org/officeDocument/2006/relationships/tags" Target="../tags/tag57.xml"/><Relationship Id="rId1" Type="http://schemas.openxmlformats.org/officeDocument/2006/relationships/vmlDrawing" Target="../drawings/vmlDrawing32.vml"/><Relationship Id="rId6" Type="http://schemas.openxmlformats.org/officeDocument/2006/relationships/image" Target="../media/image5.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vmlDrawing" Target="../drawings/vmlDrawing33.vml"/><Relationship Id="rId6" Type="http://schemas.openxmlformats.org/officeDocument/2006/relationships/image" Target="../media/image5.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34.vml"/><Relationship Id="rId6" Type="http://schemas.openxmlformats.org/officeDocument/2006/relationships/image" Target="../media/image5.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35.vml"/><Relationship Id="rId6" Type="http://schemas.openxmlformats.org/officeDocument/2006/relationships/image" Target="../media/image5.emf"/><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6.png"/><Relationship Id="rId2" Type="http://schemas.openxmlformats.org/officeDocument/2006/relationships/tags" Target="../tags/tag65.xml"/><Relationship Id="rId1" Type="http://schemas.openxmlformats.org/officeDocument/2006/relationships/vmlDrawing" Target="../drawings/vmlDrawing36.vml"/><Relationship Id="rId6" Type="http://schemas.openxmlformats.org/officeDocument/2006/relationships/image" Target="../media/image5.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6.png"/><Relationship Id="rId2" Type="http://schemas.openxmlformats.org/officeDocument/2006/relationships/tags" Target="../tags/tag67.xml"/><Relationship Id="rId1" Type="http://schemas.openxmlformats.org/officeDocument/2006/relationships/vmlDrawing" Target="../drawings/vmlDrawing37.vml"/><Relationship Id="rId6" Type="http://schemas.openxmlformats.org/officeDocument/2006/relationships/image" Target="../media/image5.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6.png"/><Relationship Id="rId2" Type="http://schemas.openxmlformats.org/officeDocument/2006/relationships/tags" Target="../tags/tag69.xml"/><Relationship Id="rId1" Type="http://schemas.openxmlformats.org/officeDocument/2006/relationships/vmlDrawing" Target="../drawings/vmlDrawing38.vml"/><Relationship Id="rId6" Type="http://schemas.openxmlformats.org/officeDocument/2006/relationships/image" Target="../media/image5.emf"/><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6.png"/><Relationship Id="rId2" Type="http://schemas.openxmlformats.org/officeDocument/2006/relationships/tags" Target="../tags/tag71.xml"/><Relationship Id="rId1" Type="http://schemas.openxmlformats.org/officeDocument/2006/relationships/vmlDrawing" Target="../drawings/vmlDrawing39.vml"/><Relationship Id="rId6" Type="http://schemas.openxmlformats.org/officeDocument/2006/relationships/image" Target="../media/image5.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6.png"/><Relationship Id="rId2" Type="http://schemas.openxmlformats.org/officeDocument/2006/relationships/tags" Target="../tags/tag73.xml"/><Relationship Id="rId1" Type="http://schemas.openxmlformats.org/officeDocument/2006/relationships/vmlDrawing" Target="../drawings/vmlDrawing40.vml"/><Relationship Id="rId6" Type="http://schemas.openxmlformats.org/officeDocument/2006/relationships/image" Target="../media/image5.emf"/><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6.png"/><Relationship Id="rId2" Type="http://schemas.openxmlformats.org/officeDocument/2006/relationships/tags" Target="../tags/tag75.xml"/><Relationship Id="rId1" Type="http://schemas.openxmlformats.org/officeDocument/2006/relationships/vmlDrawing" Target="../drawings/vmlDrawing41.vml"/><Relationship Id="rId6" Type="http://schemas.openxmlformats.org/officeDocument/2006/relationships/image" Target="../media/image5.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7.png"/><Relationship Id="rId2" Type="http://schemas.openxmlformats.org/officeDocument/2006/relationships/tags" Target="../tags/tag77.xml"/><Relationship Id="rId1" Type="http://schemas.openxmlformats.org/officeDocument/2006/relationships/vmlDrawing" Target="../drawings/vmlDrawing42.vml"/><Relationship Id="rId6" Type="http://schemas.openxmlformats.org/officeDocument/2006/relationships/image" Target="../media/image9.emf"/><Relationship Id="rId5" Type="http://schemas.openxmlformats.org/officeDocument/2006/relationships/oleObject" Target="../embeddings/oleObject42.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8.png"/><Relationship Id="rId2" Type="http://schemas.openxmlformats.org/officeDocument/2006/relationships/tags" Target="../tags/tag79.xml"/><Relationship Id="rId1" Type="http://schemas.openxmlformats.org/officeDocument/2006/relationships/vmlDrawing" Target="../drawings/vmlDrawing43.vml"/><Relationship Id="rId6" Type="http://schemas.openxmlformats.org/officeDocument/2006/relationships/image" Target="../media/image5.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10.png"/><Relationship Id="rId2" Type="http://schemas.openxmlformats.org/officeDocument/2006/relationships/tags" Target="../tags/tag81.xml"/><Relationship Id="rId1" Type="http://schemas.openxmlformats.org/officeDocument/2006/relationships/vmlDrawing" Target="../drawings/vmlDrawing44.vml"/><Relationship Id="rId6" Type="http://schemas.openxmlformats.org/officeDocument/2006/relationships/image" Target="../media/image5.emf"/><Relationship Id="rId5" Type="http://schemas.openxmlformats.org/officeDocument/2006/relationships/oleObject" Target="../embeddings/oleObject44.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8.png"/><Relationship Id="rId2" Type="http://schemas.openxmlformats.org/officeDocument/2006/relationships/tags" Target="../tags/tag83.xml"/><Relationship Id="rId1" Type="http://schemas.openxmlformats.org/officeDocument/2006/relationships/vmlDrawing" Target="../drawings/vmlDrawing45.vml"/><Relationship Id="rId6" Type="http://schemas.openxmlformats.org/officeDocument/2006/relationships/image" Target="../media/image5.emf"/><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7.png"/><Relationship Id="rId2" Type="http://schemas.openxmlformats.org/officeDocument/2006/relationships/tags" Target="../tags/tag85.xml"/><Relationship Id="rId1" Type="http://schemas.openxmlformats.org/officeDocument/2006/relationships/vmlDrawing" Target="../drawings/vmlDrawing46.vml"/><Relationship Id="rId6" Type="http://schemas.openxmlformats.org/officeDocument/2006/relationships/image" Target="../media/image5.emf"/><Relationship Id="rId5" Type="http://schemas.openxmlformats.org/officeDocument/2006/relationships/oleObject" Target="../embeddings/oleObject46.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8.png"/><Relationship Id="rId2" Type="http://schemas.openxmlformats.org/officeDocument/2006/relationships/tags" Target="../tags/tag87.xml"/><Relationship Id="rId1" Type="http://schemas.openxmlformats.org/officeDocument/2006/relationships/vmlDrawing" Target="../drawings/vmlDrawing47.vml"/><Relationship Id="rId6" Type="http://schemas.openxmlformats.org/officeDocument/2006/relationships/image" Target="../media/image5.emf"/><Relationship Id="rId5" Type="http://schemas.openxmlformats.org/officeDocument/2006/relationships/oleObject" Target="../embeddings/oleObject47.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7.png"/><Relationship Id="rId2" Type="http://schemas.openxmlformats.org/officeDocument/2006/relationships/tags" Target="../tags/tag89.xml"/><Relationship Id="rId1" Type="http://schemas.openxmlformats.org/officeDocument/2006/relationships/vmlDrawing" Target="../drawings/vmlDrawing48.vml"/><Relationship Id="rId6" Type="http://schemas.openxmlformats.org/officeDocument/2006/relationships/image" Target="../media/image5.emf"/><Relationship Id="rId5" Type="http://schemas.openxmlformats.org/officeDocument/2006/relationships/oleObject" Target="../embeddings/oleObject48.bin"/><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8.png"/><Relationship Id="rId2" Type="http://schemas.openxmlformats.org/officeDocument/2006/relationships/tags" Target="../tags/tag91.xml"/><Relationship Id="rId1" Type="http://schemas.openxmlformats.org/officeDocument/2006/relationships/vmlDrawing" Target="../drawings/vmlDrawing49.vml"/><Relationship Id="rId6" Type="http://schemas.openxmlformats.org/officeDocument/2006/relationships/image" Target="../media/image5.emf"/><Relationship Id="rId5" Type="http://schemas.openxmlformats.org/officeDocument/2006/relationships/oleObject" Target="../embeddings/oleObject49.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vmlDrawing" Target="../drawings/vmlDrawing50.vml"/><Relationship Id="rId6" Type="http://schemas.openxmlformats.org/officeDocument/2006/relationships/image" Target="../media/image5.emf"/><Relationship Id="rId5" Type="http://schemas.openxmlformats.org/officeDocument/2006/relationships/oleObject" Target="../embeddings/oleObject50.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5.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vmlDrawing" Target="../drawings/vmlDrawing51.vml"/><Relationship Id="rId6" Type="http://schemas.openxmlformats.org/officeDocument/2006/relationships/image" Target="../media/image5.emf"/><Relationship Id="rId5" Type="http://schemas.openxmlformats.org/officeDocument/2006/relationships/oleObject" Target="../embeddings/oleObject51.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7.xml"/><Relationship Id="rId1" Type="http://schemas.openxmlformats.org/officeDocument/2006/relationships/vmlDrawing" Target="../drawings/vmlDrawing52.vml"/><Relationship Id="rId6" Type="http://schemas.openxmlformats.org/officeDocument/2006/relationships/image" Target="../media/image11.png"/><Relationship Id="rId5" Type="http://schemas.openxmlformats.org/officeDocument/2006/relationships/image" Target="../media/image2.emf"/><Relationship Id="rId4" Type="http://schemas.openxmlformats.org/officeDocument/2006/relationships/oleObject" Target="../embeddings/oleObject52.bin"/></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vmlDrawing" Target="../drawings/vmlDrawing53.vml"/><Relationship Id="rId6" Type="http://schemas.openxmlformats.org/officeDocument/2006/relationships/image" Target="../media/image5.emf"/><Relationship Id="rId5" Type="http://schemas.openxmlformats.org/officeDocument/2006/relationships/oleObject" Target="../embeddings/oleObject53.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0.xml"/><Relationship Id="rId1" Type="http://schemas.openxmlformats.org/officeDocument/2006/relationships/vmlDrawing" Target="../drawings/vmlDrawing54.v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54.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vmlDrawing" Target="../drawings/vmlDrawing55.vml"/><Relationship Id="rId5" Type="http://schemas.openxmlformats.org/officeDocument/2006/relationships/image" Target="../media/image5.emf"/><Relationship Id="rId4" Type="http://schemas.openxmlformats.org/officeDocument/2006/relationships/oleObject" Target="../embeddings/oleObject55.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2.xml"/><Relationship Id="rId1" Type="http://schemas.openxmlformats.org/officeDocument/2006/relationships/vmlDrawing" Target="../drawings/vmlDrawing56.vml"/><Relationship Id="rId5" Type="http://schemas.openxmlformats.org/officeDocument/2006/relationships/image" Target="../media/image5.emf"/><Relationship Id="rId4" Type="http://schemas.openxmlformats.org/officeDocument/2006/relationships/oleObject" Target="../embeddings/oleObject56.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3.xml"/><Relationship Id="rId1" Type="http://schemas.openxmlformats.org/officeDocument/2006/relationships/vmlDrawing" Target="../drawings/vmlDrawing57.vml"/><Relationship Id="rId5" Type="http://schemas.openxmlformats.org/officeDocument/2006/relationships/image" Target="../media/image5.emf"/><Relationship Id="rId4" Type="http://schemas.openxmlformats.org/officeDocument/2006/relationships/oleObject" Target="../embeddings/oleObject57.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04.xml"/><Relationship Id="rId1" Type="http://schemas.openxmlformats.org/officeDocument/2006/relationships/vmlDrawing" Target="../drawings/vmlDrawing58.vml"/><Relationship Id="rId6" Type="http://schemas.openxmlformats.org/officeDocument/2006/relationships/image" Target="../media/image2.emf"/><Relationship Id="rId5" Type="http://schemas.openxmlformats.org/officeDocument/2006/relationships/oleObject" Target="../embeddings/oleObject58.bin"/><Relationship Id="rId4" Type="http://schemas.openxmlformats.org/officeDocument/2006/relationships/image" Target="../media/image3.jpg"/></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5.xml"/><Relationship Id="rId1" Type="http://schemas.openxmlformats.org/officeDocument/2006/relationships/vmlDrawing" Target="../drawings/vmlDrawing59.vml"/><Relationship Id="rId5" Type="http://schemas.openxmlformats.org/officeDocument/2006/relationships/image" Target="../media/image5.emf"/><Relationship Id="rId4" Type="http://schemas.openxmlformats.org/officeDocument/2006/relationships/oleObject" Target="../embeddings/oleObject59.bin"/></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60.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5.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8.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9.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0.xml"/><Relationship Id="rId1" Type="http://schemas.openxmlformats.org/officeDocument/2006/relationships/vmlDrawing" Target="../drawings/vmlDrawing63.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3.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4.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5.xml"/><Relationship Id="rId1" Type="http://schemas.openxmlformats.org/officeDocument/2006/relationships/vmlDrawing" Target="../drawings/vmlDrawing67.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6.xml"/><Relationship Id="rId1" Type="http://schemas.openxmlformats.org/officeDocument/2006/relationships/vmlDrawing" Target="../drawings/vmlDrawing68.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6.pn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5.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0.xml"/><Relationship Id="rId7" Type="http://schemas.openxmlformats.org/officeDocument/2006/relationships/image" Target="../media/image2.emf"/><Relationship Id="rId2" Type="http://schemas.openxmlformats.org/officeDocument/2006/relationships/tags" Target="../tags/tag119.xml"/><Relationship Id="rId1" Type="http://schemas.openxmlformats.org/officeDocument/2006/relationships/vmlDrawing" Target="../drawings/vmlDrawing70.vml"/><Relationship Id="rId6" Type="http://schemas.openxmlformats.org/officeDocument/2006/relationships/oleObject" Target="../embeddings/oleObject70.bin"/><Relationship Id="rId5" Type="http://schemas.openxmlformats.org/officeDocument/2006/relationships/image" Target="../media/image3.jpg"/><Relationship Id="rId4"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4.png"/><Relationship Id="rId2" Type="http://schemas.openxmlformats.org/officeDocument/2006/relationships/tags" Target="../tags/tag121.xml"/><Relationship Id="rId1" Type="http://schemas.openxmlformats.org/officeDocument/2006/relationships/vmlDrawing" Target="../drawings/vmlDrawing71.vml"/><Relationship Id="rId6" Type="http://schemas.openxmlformats.org/officeDocument/2006/relationships/image" Target="../media/image5.emf"/><Relationship Id="rId5" Type="http://schemas.openxmlformats.org/officeDocument/2006/relationships/oleObject" Target="../embeddings/oleObject71.bin"/><Relationship Id="rId4"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24.xml"/><Relationship Id="rId7" Type="http://schemas.openxmlformats.org/officeDocument/2006/relationships/image" Target="../media/image4.png"/><Relationship Id="rId2" Type="http://schemas.openxmlformats.org/officeDocument/2006/relationships/tags" Target="../tags/tag123.xml"/><Relationship Id="rId1" Type="http://schemas.openxmlformats.org/officeDocument/2006/relationships/vmlDrawing" Target="../drawings/vmlDrawing72.vml"/><Relationship Id="rId6" Type="http://schemas.openxmlformats.org/officeDocument/2006/relationships/image" Target="../media/image5.emf"/><Relationship Id="rId5" Type="http://schemas.openxmlformats.org/officeDocument/2006/relationships/oleObject" Target="../embeddings/oleObject72.bin"/><Relationship Id="rId4"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vmlDrawing" Target="../drawings/vmlDrawing73.vml"/><Relationship Id="rId6" Type="http://schemas.openxmlformats.org/officeDocument/2006/relationships/image" Target="../media/image5.emf"/><Relationship Id="rId5" Type="http://schemas.openxmlformats.org/officeDocument/2006/relationships/oleObject" Target="../embeddings/oleObject73.bin"/><Relationship Id="rId4"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vmlDrawing" Target="../drawings/vmlDrawing74.vml"/><Relationship Id="rId6" Type="http://schemas.openxmlformats.org/officeDocument/2006/relationships/image" Target="../media/image5.emf"/><Relationship Id="rId5" Type="http://schemas.openxmlformats.org/officeDocument/2006/relationships/oleObject" Target="../embeddings/oleObject74.bin"/><Relationship Id="rId4"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vmlDrawing" Target="../drawings/vmlDrawing75.vml"/><Relationship Id="rId6" Type="http://schemas.openxmlformats.org/officeDocument/2006/relationships/image" Target="../media/image5.emf"/><Relationship Id="rId5" Type="http://schemas.openxmlformats.org/officeDocument/2006/relationships/oleObject" Target="../embeddings/oleObject75.bin"/><Relationship Id="rId4"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6.png"/><Relationship Id="rId2" Type="http://schemas.openxmlformats.org/officeDocument/2006/relationships/tags" Target="../tags/tag131.xml"/><Relationship Id="rId1" Type="http://schemas.openxmlformats.org/officeDocument/2006/relationships/vmlDrawing" Target="../drawings/vmlDrawing76.vml"/><Relationship Id="rId6" Type="http://schemas.openxmlformats.org/officeDocument/2006/relationships/image" Target="../media/image5.emf"/><Relationship Id="rId5" Type="http://schemas.openxmlformats.org/officeDocument/2006/relationships/oleObject" Target="../embeddings/oleObject76.bin"/><Relationship Id="rId4"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image" Target="../media/image6.png"/><Relationship Id="rId2" Type="http://schemas.openxmlformats.org/officeDocument/2006/relationships/tags" Target="../tags/tag133.xml"/><Relationship Id="rId1" Type="http://schemas.openxmlformats.org/officeDocument/2006/relationships/vmlDrawing" Target="../drawings/vmlDrawing77.vml"/><Relationship Id="rId6" Type="http://schemas.openxmlformats.org/officeDocument/2006/relationships/image" Target="../media/image5.emf"/><Relationship Id="rId5" Type="http://schemas.openxmlformats.org/officeDocument/2006/relationships/oleObject" Target="../embeddings/oleObject77.bin"/><Relationship Id="rId4"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6.png"/><Relationship Id="rId2" Type="http://schemas.openxmlformats.org/officeDocument/2006/relationships/tags" Target="../tags/tag135.xml"/><Relationship Id="rId1" Type="http://schemas.openxmlformats.org/officeDocument/2006/relationships/vmlDrawing" Target="../drawings/vmlDrawing78.vml"/><Relationship Id="rId6" Type="http://schemas.openxmlformats.org/officeDocument/2006/relationships/image" Target="../media/image5.emf"/><Relationship Id="rId5" Type="http://schemas.openxmlformats.org/officeDocument/2006/relationships/oleObject" Target="../embeddings/oleObject78.bin"/><Relationship Id="rId4"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image" Target="../media/image6.png"/><Relationship Id="rId2" Type="http://schemas.openxmlformats.org/officeDocument/2006/relationships/tags" Target="../tags/tag137.xml"/><Relationship Id="rId1" Type="http://schemas.openxmlformats.org/officeDocument/2006/relationships/vmlDrawing" Target="../drawings/vmlDrawing79.vml"/><Relationship Id="rId6" Type="http://schemas.openxmlformats.org/officeDocument/2006/relationships/image" Target="../media/image5.emf"/><Relationship Id="rId5" Type="http://schemas.openxmlformats.org/officeDocument/2006/relationships/oleObject" Target="../embeddings/oleObject79.bin"/><Relationship Id="rId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6.png"/><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5.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6.png"/><Relationship Id="rId2" Type="http://schemas.openxmlformats.org/officeDocument/2006/relationships/tags" Target="../tags/tag139.xml"/><Relationship Id="rId1" Type="http://schemas.openxmlformats.org/officeDocument/2006/relationships/vmlDrawing" Target="../drawings/vmlDrawing80.vml"/><Relationship Id="rId6" Type="http://schemas.openxmlformats.org/officeDocument/2006/relationships/image" Target="../media/image5.emf"/><Relationship Id="rId5" Type="http://schemas.openxmlformats.org/officeDocument/2006/relationships/oleObject" Target="../embeddings/oleObject80.bin"/><Relationship Id="rId4"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7.png"/><Relationship Id="rId2" Type="http://schemas.openxmlformats.org/officeDocument/2006/relationships/tags" Target="../tags/tag141.xml"/><Relationship Id="rId1" Type="http://schemas.openxmlformats.org/officeDocument/2006/relationships/vmlDrawing" Target="../drawings/vmlDrawing81.vml"/><Relationship Id="rId6" Type="http://schemas.openxmlformats.org/officeDocument/2006/relationships/image" Target="../media/image5.emf"/><Relationship Id="rId5" Type="http://schemas.openxmlformats.org/officeDocument/2006/relationships/oleObject" Target="../embeddings/oleObject81.bin"/><Relationship Id="rId4"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8.png"/><Relationship Id="rId2" Type="http://schemas.openxmlformats.org/officeDocument/2006/relationships/tags" Target="../tags/tag143.xml"/><Relationship Id="rId1" Type="http://schemas.openxmlformats.org/officeDocument/2006/relationships/vmlDrawing" Target="../drawings/vmlDrawing82.vml"/><Relationship Id="rId6" Type="http://schemas.openxmlformats.org/officeDocument/2006/relationships/image" Target="../media/image5.emf"/><Relationship Id="rId5" Type="http://schemas.openxmlformats.org/officeDocument/2006/relationships/oleObject" Target="../embeddings/oleObject82.bin"/><Relationship Id="rId4"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image" Target="../media/image10.png"/><Relationship Id="rId2" Type="http://schemas.openxmlformats.org/officeDocument/2006/relationships/tags" Target="../tags/tag145.xml"/><Relationship Id="rId1" Type="http://schemas.openxmlformats.org/officeDocument/2006/relationships/vmlDrawing" Target="../drawings/vmlDrawing83.vml"/><Relationship Id="rId6" Type="http://schemas.openxmlformats.org/officeDocument/2006/relationships/image" Target="../media/image9.emf"/><Relationship Id="rId5" Type="http://schemas.openxmlformats.org/officeDocument/2006/relationships/oleObject" Target="../embeddings/oleObject83.bin"/><Relationship Id="rId4"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148.xml"/><Relationship Id="rId7" Type="http://schemas.openxmlformats.org/officeDocument/2006/relationships/image" Target="../media/image8.png"/><Relationship Id="rId2" Type="http://schemas.openxmlformats.org/officeDocument/2006/relationships/tags" Target="../tags/tag147.xml"/><Relationship Id="rId1" Type="http://schemas.openxmlformats.org/officeDocument/2006/relationships/vmlDrawing" Target="../drawings/vmlDrawing84.vml"/><Relationship Id="rId6" Type="http://schemas.openxmlformats.org/officeDocument/2006/relationships/image" Target="../media/image5.emf"/><Relationship Id="rId5" Type="http://schemas.openxmlformats.org/officeDocument/2006/relationships/oleObject" Target="../embeddings/oleObject84.bin"/><Relationship Id="rId4"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50.xml"/><Relationship Id="rId7" Type="http://schemas.openxmlformats.org/officeDocument/2006/relationships/image" Target="../media/image7.png"/><Relationship Id="rId2" Type="http://schemas.openxmlformats.org/officeDocument/2006/relationships/tags" Target="../tags/tag149.xml"/><Relationship Id="rId1" Type="http://schemas.openxmlformats.org/officeDocument/2006/relationships/vmlDrawing" Target="../drawings/vmlDrawing85.vml"/><Relationship Id="rId6" Type="http://schemas.openxmlformats.org/officeDocument/2006/relationships/image" Target="../media/image5.emf"/><Relationship Id="rId5" Type="http://schemas.openxmlformats.org/officeDocument/2006/relationships/oleObject" Target="../embeddings/oleObject85.bin"/><Relationship Id="rId4"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52.xml"/><Relationship Id="rId7" Type="http://schemas.openxmlformats.org/officeDocument/2006/relationships/image" Target="../media/image8.png"/><Relationship Id="rId2" Type="http://schemas.openxmlformats.org/officeDocument/2006/relationships/tags" Target="../tags/tag151.xml"/><Relationship Id="rId1" Type="http://schemas.openxmlformats.org/officeDocument/2006/relationships/vmlDrawing" Target="../drawings/vmlDrawing86.vml"/><Relationship Id="rId6" Type="http://schemas.openxmlformats.org/officeDocument/2006/relationships/image" Target="../media/image5.emf"/><Relationship Id="rId5" Type="http://schemas.openxmlformats.org/officeDocument/2006/relationships/oleObject" Target="../embeddings/oleObject86.bin"/><Relationship Id="rId4"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54.xml"/><Relationship Id="rId7" Type="http://schemas.openxmlformats.org/officeDocument/2006/relationships/image" Target="../media/image7.png"/><Relationship Id="rId2" Type="http://schemas.openxmlformats.org/officeDocument/2006/relationships/tags" Target="../tags/tag153.xml"/><Relationship Id="rId1" Type="http://schemas.openxmlformats.org/officeDocument/2006/relationships/vmlDrawing" Target="../drawings/vmlDrawing87.vml"/><Relationship Id="rId6" Type="http://schemas.openxmlformats.org/officeDocument/2006/relationships/image" Target="../media/image5.emf"/><Relationship Id="rId5" Type="http://schemas.openxmlformats.org/officeDocument/2006/relationships/oleObject" Target="../embeddings/oleObject87.bin"/><Relationship Id="rId4"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image" Target="../media/image8.png"/><Relationship Id="rId2" Type="http://schemas.openxmlformats.org/officeDocument/2006/relationships/tags" Target="../tags/tag155.xml"/><Relationship Id="rId1" Type="http://schemas.openxmlformats.org/officeDocument/2006/relationships/vmlDrawing" Target="../drawings/vmlDrawing88.vml"/><Relationship Id="rId6" Type="http://schemas.openxmlformats.org/officeDocument/2006/relationships/image" Target="../media/image5.emf"/><Relationship Id="rId5" Type="http://schemas.openxmlformats.org/officeDocument/2006/relationships/oleObject" Target="../embeddings/oleObject88.bin"/><Relationship Id="rId4"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vmlDrawing" Target="../drawings/vmlDrawing89.vml"/><Relationship Id="rId6" Type="http://schemas.openxmlformats.org/officeDocument/2006/relationships/image" Target="../media/image5.emf"/><Relationship Id="rId5" Type="http://schemas.openxmlformats.org/officeDocument/2006/relationships/oleObject" Target="../embeddings/oleObject89.bin"/><Relationship Id="rId4"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6.png"/><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5.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vmlDrawing" Target="../drawings/vmlDrawing90.vml"/><Relationship Id="rId6" Type="http://schemas.openxmlformats.org/officeDocument/2006/relationships/image" Target="../media/image5.emf"/><Relationship Id="rId5" Type="http://schemas.openxmlformats.org/officeDocument/2006/relationships/oleObject" Target="../embeddings/oleObject90.bin"/><Relationship Id="rId4"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1.xml"/><Relationship Id="rId1" Type="http://schemas.openxmlformats.org/officeDocument/2006/relationships/vmlDrawing" Target="../drawings/vmlDrawing91.vml"/><Relationship Id="rId6" Type="http://schemas.openxmlformats.org/officeDocument/2006/relationships/image" Target="../media/image11.png"/><Relationship Id="rId5" Type="http://schemas.openxmlformats.org/officeDocument/2006/relationships/image" Target="../media/image9.emf"/><Relationship Id="rId4" Type="http://schemas.openxmlformats.org/officeDocument/2006/relationships/oleObject" Target="../embeddings/oleObject91.bin"/></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vmlDrawing" Target="../drawings/vmlDrawing92.vml"/><Relationship Id="rId6" Type="http://schemas.openxmlformats.org/officeDocument/2006/relationships/image" Target="../media/image5.emf"/><Relationship Id="rId5" Type="http://schemas.openxmlformats.org/officeDocument/2006/relationships/oleObject" Target="../embeddings/oleObject92.bin"/><Relationship Id="rId4"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4.xml"/><Relationship Id="rId1" Type="http://schemas.openxmlformats.org/officeDocument/2006/relationships/vmlDrawing" Target="../drawings/vmlDrawing93.vml"/><Relationship Id="rId5" Type="http://schemas.openxmlformats.org/officeDocument/2006/relationships/image" Target="../media/image5.emf"/><Relationship Id="rId4" Type="http://schemas.openxmlformats.org/officeDocument/2006/relationships/oleObject" Target="../embeddings/oleObject93.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5.xml"/><Relationship Id="rId1" Type="http://schemas.openxmlformats.org/officeDocument/2006/relationships/vmlDrawing" Target="../drawings/vmlDrawing94.vml"/><Relationship Id="rId5" Type="http://schemas.openxmlformats.org/officeDocument/2006/relationships/image" Target="../media/image5.emf"/><Relationship Id="rId4" Type="http://schemas.openxmlformats.org/officeDocument/2006/relationships/oleObject" Target="../embeddings/oleObject94.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6.xml"/><Relationship Id="rId1" Type="http://schemas.openxmlformats.org/officeDocument/2006/relationships/vmlDrawing" Target="../drawings/vmlDrawing95.vml"/><Relationship Id="rId5" Type="http://schemas.openxmlformats.org/officeDocument/2006/relationships/image" Target="../media/image5.emf"/><Relationship Id="rId4" Type="http://schemas.openxmlformats.org/officeDocument/2006/relationships/oleObject" Target="../embeddings/oleObject95.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167.xml"/><Relationship Id="rId1" Type="http://schemas.openxmlformats.org/officeDocument/2006/relationships/vmlDrawing" Target="../drawings/vmlDrawing96.vml"/><Relationship Id="rId6" Type="http://schemas.openxmlformats.org/officeDocument/2006/relationships/image" Target="../media/image2.emf"/><Relationship Id="rId5" Type="http://schemas.openxmlformats.org/officeDocument/2006/relationships/oleObject" Target="../embeddings/oleObject96.bin"/><Relationship Id="rId4" Type="http://schemas.openxmlformats.org/officeDocument/2006/relationships/image" Target="../media/image3.jp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8.xml"/><Relationship Id="rId1" Type="http://schemas.openxmlformats.org/officeDocument/2006/relationships/vmlDrawing" Target="../drawings/vmlDrawing97.vml"/><Relationship Id="rId5" Type="http://schemas.openxmlformats.org/officeDocument/2006/relationships/image" Target="../media/image5.emf"/><Relationship Id="rId4" Type="http://schemas.openxmlformats.org/officeDocument/2006/relationships/oleObject" Target="../embeddings/oleObject97.bin"/></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image" Target="../media/image12.png"/><Relationship Id="rId2" Type="http://schemas.openxmlformats.org/officeDocument/2006/relationships/tags" Target="../tags/tag169.xml"/><Relationship Id="rId1" Type="http://schemas.openxmlformats.org/officeDocument/2006/relationships/vmlDrawing" Target="../drawings/vmlDrawing98.vml"/><Relationship Id="rId6" Type="http://schemas.openxmlformats.org/officeDocument/2006/relationships/image" Target="../media/image2.emf"/><Relationship Id="rId5" Type="http://schemas.openxmlformats.org/officeDocument/2006/relationships/oleObject" Target="../embeddings/oleObject98.bin"/><Relationship Id="rId4"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image" Target="../media/image4.png"/><Relationship Id="rId2" Type="http://schemas.openxmlformats.org/officeDocument/2006/relationships/tags" Target="../tags/tag171.xml"/><Relationship Id="rId1" Type="http://schemas.openxmlformats.org/officeDocument/2006/relationships/vmlDrawing" Target="../drawings/vmlDrawing99.vml"/><Relationship Id="rId6" Type="http://schemas.openxmlformats.org/officeDocument/2006/relationships/image" Target="../media/image5.emf"/><Relationship Id="rId5" Type="http://schemas.openxmlformats.org/officeDocument/2006/relationships/oleObject" Target="../embeddings/oleObject99.bin"/><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53184492"/>
              </p:ext>
            </p:extLst>
          </p:nvPr>
        </p:nvGraphicFramePr>
        <p:xfrm>
          <a:off x="1194" y="1591"/>
          <a:ext cx="1191" cy="1588"/>
        </p:xfrm>
        <a:graphic>
          <a:graphicData uri="http://schemas.openxmlformats.org/presentationml/2006/ole">
            <mc:AlternateContent xmlns:mc="http://schemas.openxmlformats.org/markup-compatibility/2006">
              <mc:Choice xmlns:v="urn:schemas-microsoft-com:vml" Requires="v">
                <p:oleObj spid="_x0000_s2058" name="Diapositiva think-cell" r:id="rId6" imgW="384" imgH="384" progId="TCLayout.ActiveDocument.1">
                  <p:embed/>
                </p:oleObj>
              </mc:Choice>
              <mc:Fallback>
                <p:oleObj name="Diapositiva think-cell" r:id="rId6" imgW="384" imgH="384" progId="TCLayout.ActiveDocument.1">
                  <p:embed/>
                  <p:pic>
                    <p:nvPicPr>
                      <p:cNvPr id="0" name=""/>
                      <p:cNvPicPr/>
                      <p:nvPr/>
                    </p:nvPicPr>
                    <p:blipFill>
                      <a:blip r:embed="rId7"/>
                      <a:stretch>
                        <a:fillRect/>
                      </a:stretch>
                    </p:blipFill>
                    <p:spPr>
                      <a:xfrm>
                        <a:off x="1194" y="1591"/>
                        <a:ext cx="1191"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3000"/>
              </a:lnSpc>
              <a:spcBef>
                <a:spcPct val="0"/>
              </a:spcBef>
              <a:spcAft>
                <a:spcPct val="0"/>
              </a:spcAft>
            </a:pPr>
            <a:endParaRPr lang="en-US" sz="2800" b="1" dirty="0">
              <a:solidFill>
                <a:srgbClr val="FFFFFF"/>
              </a:solidFill>
              <a:ea typeface="+mj-ea"/>
              <a:cs typeface="+mj-cs"/>
              <a:sym typeface="Arial"/>
            </a:endParaRPr>
          </a:p>
        </p:txBody>
      </p:sp>
      <p:sp>
        <p:nvSpPr>
          <p:cNvPr id="27" name="Title 1"/>
          <p:cNvSpPr>
            <a:spLocks noGrp="1"/>
          </p:cNvSpPr>
          <p:nvPr>
            <p:ph type="ctrTitle" hasCustomPrompt="1"/>
          </p:nvPr>
        </p:nvSpPr>
        <p:spPr bwMode="ltGray">
          <a:xfrm>
            <a:off x="467547" y="1886251"/>
            <a:ext cx="6966774" cy="2203157"/>
          </a:xfrm>
          <a:prstGeom prst="rect">
            <a:avLst/>
          </a:prstGeom>
        </p:spPr>
        <p:txBody>
          <a:bodyPr anchor="t">
            <a:normAutofit/>
          </a:bodyPr>
          <a:lstStyle>
            <a:lvl1pPr algn="l">
              <a:lnSpc>
                <a:spcPct val="93000"/>
              </a:lnSpc>
              <a:defRPr sz="2800" b="1" baseline="0">
                <a:solidFill>
                  <a:srgbClr val="000000"/>
                </a:solidFill>
                <a:latin typeface="+mj-lt"/>
                <a:ea typeface="+mj-ea"/>
                <a:cs typeface="+mj-cs"/>
                <a:sym typeface="+mj-lt"/>
              </a:defRPr>
            </a:lvl1pPr>
          </a:lstStyle>
          <a:p>
            <a:r>
              <a:rPr lang="en-US" dirty="0"/>
              <a:t>Title in Title Case</a:t>
            </a:r>
          </a:p>
        </p:txBody>
      </p:sp>
      <p:sp>
        <p:nvSpPr>
          <p:cNvPr id="26" name="Subtitle 2"/>
          <p:cNvSpPr>
            <a:spLocks noGrp="1"/>
          </p:cNvSpPr>
          <p:nvPr>
            <p:ph type="subTitle" idx="1" hasCustomPrompt="1"/>
          </p:nvPr>
        </p:nvSpPr>
        <p:spPr bwMode="white">
          <a:xfrm>
            <a:off x="467547" y="4869168"/>
            <a:ext cx="6966774" cy="436195"/>
          </a:xfrm>
          <a:prstGeom prst="rect">
            <a:avLst/>
          </a:prstGeom>
        </p:spPr>
        <p:txBody>
          <a:bodyPr anchor="ctr"/>
          <a:lstStyle>
            <a:lvl1pPr marL="0" indent="0" algn="l">
              <a:lnSpc>
                <a:spcPct val="110000"/>
              </a:lnSpc>
              <a:buNone/>
              <a:defRPr sz="1600" baseline="0">
                <a:solidFill>
                  <a:srgbClr val="000000"/>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Subtitle in sentence case</a:t>
            </a:r>
          </a:p>
        </p:txBody>
      </p:sp>
      <p:pic>
        <p:nvPicPr>
          <p:cNvPr id="7" name="Picture 7" descr="ADR_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5046" y="442923"/>
            <a:ext cx="1801501" cy="45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719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2982408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27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4267192" y="0"/>
            <a:ext cx="312713" cy="6858000"/>
          </a:xfrm>
          <a:prstGeom prst="rect">
            <a:avLst/>
          </a:prstGeom>
        </p:spPr>
      </p:pic>
      <p:sp>
        <p:nvSpPr>
          <p:cNvPr id="12" name="Rectangle 11"/>
          <p:cNvSpPr/>
          <p:nvPr userDrawn="1"/>
        </p:nvSpPr>
        <p:spPr>
          <a:xfrm>
            <a:off x="4572000" y="0"/>
            <a:ext cx="4572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Picture Placeholder 18"/>
          <p:cNvSpPr>
            <a:spLocks noGrp="1"/>
          </p:cNvSpPr>
          <p:nvPr>
            <p:ph type="pic" sz="quarter" idx="14" hasCustomPrompt="1"/>
          </p:nvPr>
        </p:nvSpPr>
        <p:spPr>
          <a:xfrm>
            <a:off x="4569021" y="0"/>
            <a:ext cx="4574983" cy="6858000"/>
          </a:xfrm>
          <a:prstGeom prst="rect">
            <a:avLst/>
          </a:prstGeom>
          <a:noFill/>
        </p:spPr>
        <p:txBody>
          <a:bodyPr lIns="914296" tIns="914296" rIns="914296" bIns="914296"/>
          <a:lstStyle>
            <a:lvl1pPr algn="ctr">
              <a:defRPr sz="14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472500" y="1785600"/>
            <a:ext cx="3291300" cy="3286800"/>
          </a:xfrm>
          <a:prstGeom prst="rect">
            <a:avLst/>
          </a:prstGeom>
          <a:noFill/>
        </p:spPr>
        <p:txBody>
          <a:bodyPr wrap="square" lIns="0" tIns="0" rIns="320003" bIns="0"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
        <p:nvSpPr>
          <p:cNvPr id="16" name="Date Placeholder 2"/>
          <p:cNvSpPr>
            <a:spLocks noGrp="1"/>
          </p:cNvSpPr>
          <p:nvPr>
            <p:ph type="dt" sz="half" idx="15"/>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2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244551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40916941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343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sz="2300" b="1" dirty="0">
              <a:solidFill>
                <a:srgbClr val="FFFFFF"/>
              </a:solidFill>
              <a:ea typeface="+mj-ea"/>
              <a:cs typeface="+mj-cs"/>
              <a:sym typeface="Arial"/>
            </a:endParaRPr>
          </a:p>
        </p:txBody>
      </p:sp>
      <p:sp>
        <p:nvSpPr>
          <p:cNvPr id="4"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3"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4" name="Slide Number"/>
          <p:cNvSpPr txBox="1">
            <a:spLocks noChangeArrowheads="1"/>
          </p:cNvSpPr>
          <p:nvPr userDrawn="1"/>
        </p:nvSpPr>
        <p:spPr bwMode="auto">
          <a:xfrm>
            <a:off x="8663355" y="6718427"/>
            <a:ext cx="125034" cy="107722"/>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700">
                <a:solidFill>
                  <a:srgbClr val="000000"/>
                </a:solidFill>
                <a:sym typeface="+mn-lt"/>
              </a:rPr>
              <a:pPr defTabSz="914296">
                <a:defRPr/>
              </a:pPr>
              <a:t>‹N›</a:t>
            </a:fld>
            <a:endParaRPr lang="en-US" sz="700" dirty="0">
              <a:solidFill>
                <a:srgbClr val="000000"/>
              </a:solidFill>
              <a:sym typeface="+mn-lt"/>
            </a:endParaRPr>
          </a:p>
        </p:txBody>
      </p:sp>
      <p:sp>
        <p:nvSpPr>
          <p:cNvPr id="15"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6"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sp>
        <p:nvSpPr>
          <p:cNvPr id="10" name="Title 7"/>
          <p:cNvSpPr>
            <a:spLocks noGrp="1"/>
          </p:cNvSpPr>
          <p:nvPr>
            <p:ph type="title" hasCustomPrompt="1"/>
          </p:nvPr>
        </p:nvSpPr>
        <p:spPr>
          <a:xfrm>
            <a:off x="441055" y="149415"/>
            <a:ext cx="8023133" cy="684212"/>
          </a:xfrm>
        </p:spPr>
        <p:txBody>
          <a:bodyPr/>
          <a:lstStyle>
            <a:lvl1pPr>
              <a:defRPr sz="2300">
                <a:latin typeface="+mj-lt"/>
                <a:sym typeface="Trebuchet MS" panose="020B0603020202020204" pitchFamily="34" charset="0"/>
              </a:defRPr>
            </a:lvl1pPr>
          </a:lstStyle>
          <a:p>
            <a:r>
              <a:rPr lang="en-US" dirty="0"/>
              <a:t>Click to add title</a:t>
            </a:r>
          </a:p>
        </p:txBody>
      </p:sp>
      <p:sp>
        <p:nvSpPr>
          <p:cNvPr id="18" name="Text Placeholder 7">
            <a:extLst>
              <a:ext uri="{FF2B5EF4-FFF2-40B4-BE49-F238E27FC236}">
                <a16:creationId xmlns:a16="http://schemas.microsoft.com/office/drawing/2014/main" xmlns="" id="{1F54B2F8-C51F-4566-BAC0-8A0C8E575488}"/>
              </a:ext>
            </a:extLst>
          </p:cNvPr>
          <p:cNvSpPr>
            <a:spLocks noGrp="1"/>
          </p:cNvSpPr>
          <p:nvPr>
            <p:ph type="body" sz="quarter" idx="10" hasCustomPrompt="1"/>
          </p:nvPr>
        </p:nvSpPr>
        <p:spPr>
          <a:xfrm>
            <a:off x="472053" y="2085634"/>
            <a:ext cx="8200351" cy="4089131"/>
          </a:xfrm>
        </p:spPr>
        <p:txBody>
          <a:bodyPr/>
          <a:lstStyle>
            <a:lvl1pPr>
              <a:lnSpc>
                <a:spcPct val="100000"/>
              </a:lnSpc>
              <a:spcBef>
                <a:spcPts val="0"/>
              </a:spcBef>
              <a:spcAft>
                <a:spcPts val="0"/>
              </a:spcAft>
              <a:defRPr sz="1500">
                <a:latin typeface="+mn-lt"/>
                <a:ea typeface="+mn-ea"/>
                <a:cs typeface="+mn-cs"/>
                <a:sym typeface="+mn-lt"/>
              </a:defRPr>
            </a:lvl1pPr>
            <a:lvl2pPr>
              <a:lnSpc>
                <a:spcPct val="100000"/>
              </a:lnSpc>
              <a:spcBef>
                <a:spcPts val="0"/>
              </a:spcBef>
              <a:spcAft>
                <a:spcPts val="0"/>
              </a:spcAft>
              <a:defRPr sz="1500">
                <a:latin typeface="+mn-lt"/>
                <a:ea typeface="+mn-ea"/>
                <a:cs typeface="+mn-cs"/>
                <a:sym typeface="+mn-lt"/>
              </a:defRPr>
            </a:lvl2pPr>
            <a:lvl3pPr>
              <a:lnSpc>
                <a:spcPct val="100000"/>
              </a:lnSpc>
              <a:spcBef>
                <a:spcPts val="0"/>
              </a:spcBef>
              <a:spcAft>
                <a:spcPts val="0"/>
              </a:spcAft>
              <a:defRPr sz="1500">
                <a:latin typeface="+mn-lt"/>
                <a:ea typeface="+mn-ea"/>
                <a:cs typeface="+mn-cs"/>
                <a:sym typeface="+mn-lt"/>
              </a:defRPr>
            </a:lvl3pPr>
            <a:lvl4pPr>
              <a:lnSpc>
                <a:spcPct val="100000"/>
              </a:lnSpc>
              <a:spcBef>
                <a:spcPts val="0"/>
              </a:spcBef>
              <a:spcAft>
                <a:spcPts val="0"/>
              </a:spcAft>
              <a:defRPr sz="2100">
                <a:latin typeface="+mn-lt"/>
                <a:ea typeface="+mn-ea"/>
                <a:cs typeface="+mn-cs"/>
                <a:sym typeface="+mn-lt"/>
              </a:defRPr>
            </a:lvl4pPr>
            <a:lvl5pPr>
              <a:lnSpc>
                <a:spcPct val="100000"/>
              </a:lnSpc>
              <a:spcBef>
                <a:spcPts val="0"/>
              </a:spcBef>
              <a:spcAft>
                <a:spcPts val="0"/>
              </a:spcAft>
              <a:defRPr sz="21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686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82467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445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4" name="Date Placeholder 3"/>
          <p:cNvSpPr>
            <a:spLocks noGrp="1"/>
          </p:cNvSpPr>
          <p:nvPr>
            <p:ph type="dt" sz="half" idx="14"/>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7" name="Rectangle 6"/>
          <p:cNvSpPr/>
          <p:nvPr userDrawn="1"/>
        </p:nvSpPr>
        <p:spPr bwMode="white">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t" anchorCtr="0" forceAA="0" compatLnSpc="1">
            <a:prstTxWarp prst="textNoShape">
              <a:avLst/>
            </a:prstTxWarp>
            <a:noAutofit/>
          </a:bodyPr>
          <a:lstStyle/>
          <a:p>
            <a:pPr defTabSz="914296">
              <a:lnSpc>
                <a:spcPct val="90000"/>
              </a:lnSpc>
              <a:spcAft>
                <a:spcPts val="750"/>
              </a:spcAft>
            </a:pPr>
            <a:endParaRPr lang="en-US" sz="900" dirty="0">
              <a:solidFill>
                <a:prstClr val="white"/>
              </a:solidFill>
              <a:sym typeface="+mn-lt"/>
            </a:endParaRPr>
          </a:p>
        </p:txBody>
      </p:sp>
      <p:sp>
        <p:nvSpPr>
          <p:cNvPr id="8" name="Subtitle 2"/>
          <p:cNvSpPr>
            <a:spLocks noGrp="1"/>
          </p:cNvSpPr>
          <p:nvPr>
            <p:ph type="subTitle" idx="13" hasCustomPrompt="1"/>
          </p:nvPr>
        </p:nvSpPr>
        <p:spPr>
          <a:xfrm>
            <a:off x="472500" y="2158998"/>
            <a:ext cx="2808000" cy="541687"/>
          </a:xfrm>
          <a:prstGeom prst="rect">
            <a:avLst/>
          </a:prstGeom>
        </p:spPr>
        <p:txBody>
          <a:bodyPr>
            <a:noAutofit/>
          </a:bodyPr>
          <a:lstStyle>
            <a:lvl1pPr marL="0" indent="0" algn="l">
              <a:buNone/>
              <a:defRPr sz="1200">
                <a:solidFill>
                  <a:schemeClr val="tx1"/>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Click to add subtitle</a:t>
            </a:r>
          </a:p>
        </p:txBody>
      </p:sp>
      <p:sp>
        <p:nvSpPr>
          <p:cNvPr id="9" name="Title 4"/>
          <p:cNvSpPr>
            <a:spLocks noGrp="1"/>
          </p:cNvSpPr>
          <p:nvPr>
            <p:ph type="title" hasCustomPrompt="1"/>
          </p:nvPr>
        </p:nvSpPr>
        <p:spPr>
          <a:xfrm>
            <a:off x="472500" y="1227055"/>
            <a:ext cx="2808000" cy="664797"/>
          </a:xfrm>
        </p:spPr>
        <p:txBody>
          <a:bodyPr anchor="t">
            <a:noAutofit/>
          </a:bodyPr>
          <a:lstStyle>
            <a:lvl1pPr>
              <a:defRPr sz="18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709695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15:guide id="1" orient="horz" pos="1620">
          <p15:clr>
            <a:srgbClr val="FBAE40"/>
          </p15:clr>
        </p15:guide>
        <p15:guide id="2" pos="288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91211652"/>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548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9" name="Date Placeholder 8"/>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Title 1"/>
          <p:cNvSpPr>
            <a:spLocks noGrp="1"/>
          </p:cNvSpPr>
          <p:nvPr>
            <p:ph type="title" hasCustomPrompt="1"/>
          </p:nvPr>
        </p:nvSpPr>
        <p:spPr bwMode="blackWhite">
          <a:xfrm>
            <a:off x="963557" y="2668048"/>
            <a:ext cx="7215368" cy="3201027"/>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289" tIns="274289" rIns="274289" bIns="137145"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tx1"/>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960525" y="1424090"/>
            <a:ext cx="71379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Tree>
    <p:extLst>
      <p:ext uri="{BB962C8B-B14F-4D97-AF65-F5344CB8AC3E}">
        <p14:creationId xmlns:p14="http://schemas.microsoft.com/office/powerpoint/2010/main" val="329099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4987582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650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7" name="Title 1"/>
          <p:cNvSpPr>
            <a:spLocks noGrp="1"/>
          </p:cNvSpPr>
          <p:nvPr>
            <p:ph type="title" hasCustomPrompt="1"/>
          </p:nvPr>
        </p:nvSpPr>
        <p:spPr bwMode="blackWhite">
          <a:xfrm>
            <a:off x="472500" y="3826800"/>
            <a:ext cx="8202600" cy="2041200"/>
          </a:xfrm>
        </p:spPr>
        <p:txBody>
          <a:bodyPr anchor="t">
            <a:noAutofit/>
          </a:bodyPr>
          <a:lstStyle>
            <a:lvl1pPr>
              <a:defRPr sz="4000">
                <a:solidFill>
                  <a:schemeClr val="tx1"/>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472501" y="3680016"/>
            <a:ext cx="8668940"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321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8643043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752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3048749" y="0"/>
            <a:ext cx="312713" cy="6858000"/>
          </a:xfrm>
          <a:prstGeom prst="rect">
            <a:avLst/>
          </a:prstGeom>
        </p:spPr>
      </p:pic>
      <p:sp>
        <p:nvSpPr>
          <p:cNvPr id="20" name="TextBox 19"/>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4" name="Rectangle 23"/>
          <p:cNvSpPr/>
          <p:nvPr userDrawn="1"/>
        </p:nvSpPr>
        <p:spPr bwMode="white">
          <a:xfrm>
            <a:off x="5" y="0"/>
            <a:ext cx="305963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5" name="Title 4"/>
          <p:cNvSpPr>
            <a:spLocks noGrp="1"/>
          </p:cNvSpPr>
          <p:nvPr>
            <p:ph type="title" hasCustomPrompt="1"/>
          </p:nvPr>
        </p:nvSpPr>
        <p:spPr>
          <a:xfrm>
            <a:off x="472507" y="2681106"/>
            <a:ext cx="2345911" cy="1495795"/>
          </a:xfrm>
          <a:prstGeom prst="rect">
            <a:avLst/>
          </a:prstGeom>
        </p:spPr>
        <p:txBody>
          <a:bodyPr anchor="ctr">
            <a:noAutofit/>
          </a:bodyPr>
          <a:lstStyle>
            <a:lvl1pPr>
              <a:defRPr sz="18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688902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2144566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855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5374208" y="0"/>
            <a:ext cx="312713" cy="6858000"/>
          </a:xfrm>
          <a:prstGeom prst="rect">
            <a:avLst/>
          </a:prstGeom>
        </p:spPr>
      </p:pic>
      <p:sp>
        <p:nvSpPr>
          <p:cNvPr id="14" name="Rectangle 13"/>
          <p:cNvSpPr/>
          <p:nvPr userDrawn="1"/>
        </p:nvSpPr>
        <p:spPr bwMode="white">
          <a:xfrm>
            <a:off x="5" y="0"/>
            <a:ext cx="53789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8"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9" name="TextBox 1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 name="Title 1"/>
          <p:cNvSpPr>
            <a:spLocks noGrp="1"/>
          </p:cNvSpPr>
          <p:nvPr>
            <p:ph type="title" hasCustomPrompt="1"/>
          </p:nvPr>
        </p:nvSpPr>
        <p:spPr>
          <a:xfrm>
            <a:off x="472506" y="622811"/>
            <a:ext cx="4707397"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9263908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45442349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957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6771940" y="0"/>
            <a:ext cx="312713" cy="6858000"/>
          </a:xfrm>
          <a:prstGeom prst="rect">
            <a:avLst/>
          </a:prstGeom>
        </p:spPr>
      </p:pic>
      <p:sp>
        <p:nvSpPr>
          <p:cNvPr id="10" name="Rectangle 9"/>
          <p:cNvSpPr/>
          <p:nvPr userDrawn="1"/>
        </p:nvSpPr>
        <p:spPr bwMode="white">
          <a:xfrm>
            <a:off x="0" y="0"/>
            <a:ext cx="67757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Title 1"/>
          <p:cNvSpPr>
            <a:spLocks noGrp="1"/>
          </p:cNvSpPr>
          <p:nvPr>
            <p:ph type="title" hasCustomPrompt="1"/>
          </p:nvPr>
        </p:nvSpPr>
        <p:spPr>
          <a:xfrm>
            <a:off x="472500" y="622811"/>
            <a:ext cx="6076188"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0802123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11850023"/>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060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24" name="Title 4"/>
          <p:cNvSpPr>
            <a:spLocks noGrp="1"/>
          </p:cNvSpPr>
          <p:nvPr>
            <p:ph type="title" hasCustomPrompt="1"/>
          </p:nvPr>
        </p:nvSpPr>
        <p:spPr>
          <a:xfrm>
            <a:off x="472507" y="2681106"/>
            <a:ext cx="2345911" cy="1495795"/>
          </a:xfrm>
          <a:prstGeom prst="rect">
            <a:avLst/>
          </a:prstGeom>
        </p:spPr>
        <p:txBody>
          <a:bodyPr anchor="ctr">
            <a:noAutofit/>
          </a:bodyPr>
          <a:lstStyle>
            <a:lvl1pPr>
              <a:defRPr sz="1800">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5" name="Date Placeholder 1"/>
          <p:cNvSpPr>
            <a:spLocks noGrp="1"/>
          </p:cNvSpPr>
          <p:nvPr>
            <p:ph type="dt" sz="half" idx="29"/>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2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28" name="TextBox 2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Tree>
    <p:extLst>
      <p:ext uri="{BB962C8B-B14F-4D97-AF65-F5344CB8AC3E}">
        <p14:creationId xmlns:p14="http://schemas.microsoft.com/office/powerpoint/2010/main" val="2630508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2551363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162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4267192" y="0"/>
            <a:ext cx="312713" cy="6858000"/>
          </a:xfrm>
          <a:prstGeom prst="rect">
            <a:avLst/>
          </a:prstGeom>
        </p:spPr>
      </p:pic>
      <p:sp>
        <p:nvSpPr>
          <p:cNvPr id="11" name="Rectangle 10"/>
          <p:cNvSpPr/>
          <p:nvPr userDrawn="1"/>
        </p:nvSpPr>
        <p:spPr>
          <a:xfrm>
            <a:off x="4572000" y="0"/>
            <a:ext cx="457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2" name="Picture Placeholder 18"/>
          <p:cNvSpPr>
            <a:spLocks noGrp="1"/>
          </p:cNvSpPr>
          <p:nvPr>
            <p:ph type="pic" sz="quarter" idx="14" hasCustomPrompt="1"/>
          </p:nvPr>
        </p:nvSpPr>
        <p:spPr>
          <a:xfrm>
            <a:off x="4569021" y="0"/>
            <a:ext cx="4574983" cy="6858000"/>
          </a:xfrm>
          <a:prstGeom prst="rect">
            <a:avLst/>
          </a:prstGeom>
          <a:noFill/>
        </p:spPr>
        <p:txBody>
          <a:bodyPr lIns="914296" tIns="914296" rIns="914296" bIns="914296"/>
          <a:lstStyle>
            <a:lvl1pPr algn="ctr">
              <a:defRPr sz="14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72500" y="1785600"/>
            <a:ext cx="3291300" cy="3286800"/>
          </a:xfrm>
          <a:prstGeom prst="rect">
            <a:avLst/>
          </a:prstGeom>
          <a:noFill/>
        </p:spPr>
        <p:txBody>
          <a:bodyPr wrap="square" lIns="0" tIns="0" rIns="320003" bIns="0"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
        <p:nvSpPr>
          <p:cNvPr id="15" name="Date Placeholder 2"/>
          <p:cNvSpPr>
            <a:spLocks noGrp="1"/>
          </p:cNvSpPr>
          <p:nvPr>
            <p:ph type="dt" sz="half" idx="15"/>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1147102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5423272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264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557394" y="0"/>
            <a:ext cx="312713" cy="6858000"/>
          </a:xfrm>
          <a:prstGeom prst="rect">
            <a:avLst/>
          </a:prstGeom>
        </p:spPr>
      </p:pic>
      <p:sp>
        <p:nvSpPr>
          <p:cNvPr id="11" name="Rectangle 10"/>
          <p:cNvSpPr/>
          <p:nvPr userDrawn="1"/>
        </p:nvSpPr>
        <p:spPr bwMode="gray">
          <a:xfrm>
            <a:off x="5864661" y="0"/>
            <a:ext cx="3279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2" name="Picture Placeholder 5"/>
          <p:cNvSpPr>
            <a:spLocks noGrp="1"/>
          </p:cNvSpPr>
          <p:nvPr>
            <p:ph type="pic" sz="quarter" idx="11" hasCustomPrompt="1"/>
          </p:nvPr>
        </p:nvSpPr>
        <p:spPr>
          <a:xfrm>
            <a:off x="5865026" y="0"/>
            <a:ext cx="3278981" cy="6858000"/>
          </a:xfrm>
          <a:prstGeom prst="rect">
            <a:avLst/>
          </a:prstGeom>
          <a:noFill/>
        </p:spPr>
        <p:txBody>
          <a:bodyPr lIns="182859" tIns="914296" rIns="182859" bIns="914296"/>
          <a:lstStyle>
            <a:lvl1pPr algn="ctr">
              <a:defRPr sz="12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5" name="Title 1"/>
          <p:cNvSpPr>
            <a:spLocks noGrp="1"/>
          </p:cNvSpPr>
          <p:nvPr>
            <p:ph type="title" hasCustomPrompt="1"/>
          </p:nvPr>
        </p:nvSpPr>
        <p:spPr bwMode="black">
          <a:xfrm>
            <a:off x="473202" y="1785600"/>
            <a:ext cx="4685664" cy="3286800"/>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Tree>
    <p:extLst>
      <p:ext uri="{BB962C8B-B14F-4D97-AF65-F5344CB8AC3E}">
        <p14:creationId xmlns:p14="http://schemas.microsoft.com/office/powerpoint/2010/main" val="997572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8083705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229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557394" y="0"/>
            <a:ext cx="312713" cy="6858000"/>
          </a:xfrm>
          <a:prstGeom prst="rect">
            <a:avLst/>
          </a:prstGeom>
        </p:spPr>
      </p:pic>
      <p:sp>
        <p:nvSpPr>
          <p:cNvPr id="10" name="Rectangle 9"/>
          <p:cNvSpPr/>
          <p:nvPr userDrawn="1"/>
        </p:nvSpPr>
        <p:spPr bwMode="gray">
          <a:xfrm>
            <a:off x="5864661" y="0"/>
            <a:ext cx="327934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1" name="Picture Placeholder 5"/>
          <p:cNvSpPr>
            <a:spLocks noGrp="1"/>
          </p:cNvSpPr>
          <p:nvPr>
            <p:ph type="pic" sz="quarter" idx="11" hasCustomPrompt="1"/>
          </p:nvPr>
        </p:nvSpPr>
        <p:spPr>
          <a:xfrm>
            <a:off x="5865026" y="0"/>
            <a:ext cx="3278981" cy="6858000"/>
          </a:xfrm>
          <a:prstGeom prst="rect">
            <a:avLst/>
          </a:prstGeom>
          <a:noFill/>
        </p:spPr>
        <p:txBody>
          <a:bodyPr lIns="182859" tIns="914296" rIns="182859" bIns="914296"/>
          <a:lstStyle>
            <a:lvl1pPr algn="ctr">
              <a:defRPr sz="12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5" name="Copyright" hidden="1"/>
          <p:cNvSpPr txBox="1"/>
          <p:nvPr userDrawn="1"/>
        </p:nvSpPr>
        <p:spPr>
          <a:xfrm rot="16200000">
            <a:off x="6473436" y="3931145"/>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4" name="Title 1"/>
          <p:cNvSpPr>
            <a:spLocks noGrp="1"/>
          </p:cNvSpPr>
          <p:nvPr>
            <p:ph type="title" hasCustomPrompt="1"/>
          </p:nvPr>
        </p:nvSpPr>
        <p:spPr bwMode="blackWhite">
          <a:xfrm>
            <a:off x="472500" y="1804651"/>
            <a:ext cx="4685664" cy="3286800"/>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edit title</a:t>
            </a:r>
          </a:p>
        </p:txBody>
      </p:sp>
      <p:sp>
        <p:nvSpPr>
          <p:cNvPr id="13" name="TextBox 12"/>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Tree>
    <p:extLst>
      <p:ext uri="{BB962C8B-B14F-4D97-AF65-F5344CB8AC3E}">
        <p14:creationId xmlns:p14="http://schemas.microsoft.com/office/powerpoint/2010/main" val="2114886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84491652"/>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13673" name="Diapositiva think-cell" r:id="rId5" imgW="324" imgH="324" progId="TCLayout.ActiveDocument.1">
                  <p:embed/>
                </p:oleObj>
              </mc:Choice>
              <mc:Fallback>
                <p:oleObj name="Diapositiva think-cell" r:id="rId5" imgW="324" imgH="32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0"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8" name="TextBox 1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0" name="Title 2"/>
          <p:cNvSpPr>
            <a:spLocks noGrp="1"/>
          </p:cNvSpPr>
          <p:nvPr>
            <p:ph type="title" hasCustomPrompt="1"/>
          </p:nvPr>
        </p:nvSpPr>
        <p:spPr>
          <a:xfrm>
            <a:off x="472507" y="2764214"/>
            <a:ext cx="1858979" cy="1314311"/>
          </a:xfrm>
          <a:prstGeom prst="rect">
            <a:avLst/>
          </a:prstGeom>
        </p:spPr>
        <p:txBody>
          <a:bodyPr anchor="ctr">
            <a:noAutofit/>
          </a:bodyPr>
          <a:lstStyle>
            <a:lvl1pPr>
              <a:defRPr sz="1800">
                <a:solidFill>
                  <a:schemeClr val="tx1"/>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49331" y="3590406"/>
            <a:ext cx="1023938"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673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5439386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469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0"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5" name="Title 4"/>
          <p:cNvSpPr>
            <a:spLocks noGrp="1"/>
          </p:cNvSpPr>
          <p:nvPr>
            <p:ph type="title" hasCustomPrompt="1"/>
          </p:nvPr>
        </p:nvSpPr>
        <p:spPr>
          <a:xfrm>
            <a:off x="472507" y="2764214"/>
            <a:ext cx="1858979" cy="131431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sp>
        <p:nvSpPr>
          <p:cNvPr id="15"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6" name="TextBox 1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2" y="3402837"/>
            <a:ext cx="2021000"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22316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4116495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572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9" name="TextBox 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600" dirty="0">
              <a:solidFill>
                <a:prstClr val="white"/>
              </a:solidFill>
              <a:sym typeface="+mn-lt"/>
            </a:endParaRPr>
          </a:p>
        </p:txBody>
      </p:sp>
      <p:sp>
        <p:nvSpPr>
          <p:cNvPr id="10" name="Date Placeholder 7"/>
          <p:cNvSpPr>
            <a:spLocks noGrp="1"/>
          </p:cNvSpPr>
          <p:nvPr>
            <p:ph type="dt" sz="half" idx="11"/>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Pentagon 3"/>
          <p:cNvSpPr/>
          <p:nvPr userDrawn="1"/>
        </p:nvSpPr>
        <p:spPr bwMode="white">
          <a:xfrm>
            <a:off x="3" y="0"/>
            <a:ext cx="407019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chemeClr val="tx1"/>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36147" y="3394400"/>
            <a:ext cx="973931"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406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4307970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674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19" name="Pentagon 3"/>
          <p:cNvSpPr/>
          <p:nvPr userDrawn="1"/>
        </p:nvSpPr>
        <p:spPr bwMode="white">
          <a:xfrm>
            <a:off x="3"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8" y="3416303"/>
            <a:ext cx="2021000"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926793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3126452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776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9" name="Pentagon 8"/>
          <p:cNvSpPr/>
          <p:nvPr/>
        </p:nvSpPr>
        <p:spPr bwMode="white">
          <a:xfrm>
            <a:off x="0" y="0"/>
            <a:ext cx="477266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7" y="622811"/>
            <a:ext cx="3560867"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8"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6" name="TextBox 1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48354" y="3589612"/>
            <a:ext cx="1023938"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331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6399237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879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9" name="Pentagon 8"/>
          <p:cNvSpPr/>
          <p:nvPr/>
        </p:nvSpPr>
        <p:spPr bwMode="white">
          <a:xfrm>
            <a:off x="0"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7" y="622811"/>
            <a:ext cx="3560867"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3" y="3407814"/>
            <a:ext cx="2021000"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1006315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6917952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1981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Title 1"/>
          <p:cNvSpPr>
            <a:spLocks noGrp="1"/>
          </p:cNvSpPr>
          <p:nvPr>
            <p:ph type="title" hasCustomPrompt="1"/>
          </p:nvPr>
        </p:nvSpPr>
        <p:spPr>
          <a:xfrm>
            <a:off x="472500" y="622811"/>
            <a:ext cx="4690872"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17754" y="3589612"/>
            <a:ext cx="1023938"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382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4941364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2084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 name="Title 1"/>
          <p:cNvSpPr>
            <a:spLocks noGrp="1"/>
          </p:cNvSpPr>
          <p:nvPr>
            <p:ph type="title" hasCustomPrompt="1"/>
          </p:nvPr>
        </p:nvSpPr>
        <p:spPr>
          <a:xfrm>
            <a:off x="472500" y="622811"/>
            <a:ext cx="4690872"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7"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8" name="TextBox 1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5" y="3407814"/>
            <a:ext cx="2021000"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910121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1096606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2186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7"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TextBox 9"/>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Title 1"/>
          <p:cNvSpPr>
            <a:spLocks noGrp="1"/>
          </p:cNvSpPr>
          <p:nvPr>
            <p:ph type="title" hasCustomPrompt="1"/>
          </p:nvPr>
        </p:nvSpPr>
        <p:spPr>
          <a:xfrm>
            <a:off x="472500" y="3826343"/>
            <a:ext cx="8199900" cy="1606551"/>
          </a:xfr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282685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9924753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2288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8" name="Date Placeholder 7"/>
          <p:cNvSpPr>
            <a:spLocks noGrp="1"/>
          </p:cNvSpPr>
          <p:nvPr>
            <p:ph type="dt" sz="half" idx="10"/>
          </p:nvPr>
        </p:nvSpPr>
        <p:spPr>
          <a:xfrm>
            <a:off x="7258051" y="6405036"/>
            <a:ext cx="1111538" cy="153888"/>
          </a:xfrm>
          <a:prstGeom prst="rect">
            <a:avLst/>
          </a:prstGeom>
        </p:spPr>
        <p:txBody>
          <a:bodyPr lIns="91429" tIns="45715" rIns="91429" bIns="45715"/>
          <a:lstStyle>
            <a:lvl1pPr>
              <a:defRPr>
                <a:latin typeface="+mn-lt"/>
                <a:ea typeface="+mn-ea"/>
                <a:cs typeface="+mn-cs"/>
                <a:sym typeface="+mn-lt"/>
              </a:defRPr>
            </a:lvl1pPr>
          </a:lstStyle>
          <a:p>
            <a:pPr defTabSz="914296"/>
            <a:endParaRPr lang="en-US" dirty="0">
              <a:solidFill>
                <a:srgbClr val="000000"/>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6" name="Rectangle 5"/>
          <p:cNvSpPr/>
          <p:nvPr userDrawn="1"/>
        </p:nvSpPr>
        <p:spPr bwMode="white">
          <a:xfrm>
            <a:off x="472500" y="625475"/>
            <a:ext cx="699516"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7" name="Title 1"/>
          <p:cNvSpPr>
            <a:spLocks noGrp="1"/>
          </p:cNvSpPr>
          <p:nvPr>
            <p:ph type="title" hasCustomPrompt="1"/>
          </p:nvPr>
        </p:nvSpPr>
        <p:spPr>
          <a:xfrm>
            <a:off x="472500" y="3826343"/>
            <a:ext cx="8199900" cy="1606551"/>
          </a:xfrm>
          <a:prstGeom prst="rect">
            <a:avLst/>
          </a:prstGeo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904199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1257281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332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16"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5"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2" name="TextBox 11"/>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7" name="Title 2"/>
          <p:cNvSpPr>
            <a:spLocks noGrp="1"/>
          </p:cNvSpPr>
          <p:nvPr>
            <p:ph type="title" hasCustomPrompt="1"/>
          </p:nvPr>
        </p:nvSpPr>
        <p:spPr>
          <a:xfrm>
            <a:off x="472507" y="2764214"/>
            <a:ext cx="1858979" cy="1314311"/>
          </a:xfrm>
          <a:prstGeom prst="rect">
            <a:avLst/>
          </a:prstGeom>
        </p:spPr>
        <p:txBody>
          <a:bodyPr anchor="ctr">
            <a:noAutofit/>
          </a:bodyPr>
          <a:lstStyle>
            <a:lvl1pPr>
              <a:defRPr sz="2300" baseline="0">
                <a:solidFill>
                  <a:schemeClr val="tx1"/>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49331" y="3590406"/>
            <a:ext cx="1023938"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678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7622706"/>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23913" name="Diapositiva think-cell" r:id="rId4" imgW="384" imgH="384" progId="TCLayout.ActiveDocument.1">
                  <p:embed/>
                </p:oleObj>
              </mc:Choice>
              <mc:Fallback>
                <p:oleObj name="Diapositiva think-cell" r:id="rId4" imgW="384" imgH="384"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6" name="TextBox 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Date Placeholder 1"/>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01946" y="1353926"/>
            <a:ext cx="76925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1"/>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68572" tIns="34286" rIns="68572" bIns="34286" numCol="1" anchor="t" anchorCtr="0" compatLnSpc="1">
            <a:prstTxWarp prst="textNoShape">
              <a:avLst/>
            </a:prstTxWarp>
            <a:noAutofit/>
          </a:bodyPr>
          <a:lstStyle/>
          <a:p>
            <a:pPr defTabSz="914296"/>
            <a:endParaRPr lang="en-US" sz="1100" dirty="0">
              <a:solidFill>
                <a:srgbClr val="000000"/>
              </a:solidFill>
              <a:sym typeface="+mn-lt"/>
            </a:endParaRPr>
          </a:p>
        </p:txBody>
      </p:sp>
    </p:spTree>
    <p:extLst>
      <p:ext uri="{BB962C8B-B14F-4D97-AF65-F5344CB8AC3E}">
        <p14:creationId xmlns:p14="http://schemas.microsoft.com/office/powerpoint/2010/main" val="38486848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accent5"/>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70052004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2493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4" name="Rectangle 3"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5" name="TextBox 4"/>
          <p:cNvSpPr txBox="1"/>
          <p:nvPr/>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3"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 name="Title 1"/>
          <p:cNvSpPr>
            <a:spLocks noGrp="1"/>
          </p:cNvSpPr>
          <p:nvPr>
            <p:ph type="title" hasCustomPrompt="1"/>
          </p:nvPr>
        </p:nvSpPr>
        <p:spPr>
          <a:xfrm>
            <a:off x="472500" y="622811"/>
            <a:ext cx="8199900" cy="332399"/>
          </a:xfrm>
        </p:spPr>
        <p:txBody>
          <a:bodyPr/>
          <a:lstStyle>
            <a:lvl1pPr>
              <a:defRPr>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8674496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4168602"/>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25961"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20" name="TextBox 19"/>
          <p:cNvSpPr txBox="1"/>
          <p:nvPr userDrawn="1"/>
        </p:nvSpPr>
        <p:spPr>
          <a:xfrm>
            <a:off x="472503" y="2806340"/>
            <a:ext cx="2114550" cy="1304973"/>
          </a:xfrm>
          <a:prstGeom prst="rect">
            <a:avLst/>
          </a:prstGeom>
          <a:noFill/>
        </p:spPr>
        <p:txBody>
          <a:bodyPr wrap="square" lIns="0" tIns="0" rIns="0" bIns="0" rtlCol="0" anchor="ctr">
            <a:spAutoFit/>
          </a:bodyPr>
          <a:lstStyle/>
          <a:p>
            <a:pPr defTabSz="914296">
              <a:lnSpc>
                <a:spcPct val="106000"/>
              </a:lnSpc>
              <a:spcAft>
                <a:spcPts val="524"/>
              </a:spcAft>
            </a:pPr>
            <a:r>
              <a:rPr lang="en-US" sz="4000" dirty="0">
                <a:solidFill>
                  <a:srgbClr val="000000"/>
                </a:solidFill>
                <a:sym typeface="+mn-lt"/>
              </a:rPr>
              <a:t>Table of contents</a:t>
            </a:r>
          </a:p>
        </p:txBody>
      </p:sp>
      <p:sp>
        <p:nvSpPr>
          <p:cNvPr id="15"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4"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TextBox 1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31478" y="3586756"/>
            <a:ext cx="1023938"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238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369006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26985"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6"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1" name="TextBox 10"/>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Tree>
    <p:extLst>
      <p:ext uri="{BB962C8B-B14F-4D97-AF65-F5344CB8AC3E}">
        <p14:creationId xmlns:p14="http://schemas.microsoft.com/office/powerpoint/2010/main" val="2515926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46816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28009"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7" name="Date Placeholder 6"/>
          <p:cNvSpPr>
            <a:spLocks noGrp="1"/>
          </p:cNvSpPr>
          <p:nvPr>
            <p:ph type="dt" sz="half" idx="10"/>
          </p:nvPr>
        </p:nvSpPr>
        <p:spPr>
          <a:xfrm>
            <a:off x="7258051" y="6405036"/>
            <a:ext cx="1111538" cy="153888"/>
          </a:xfrm>
          <a:prstGeom prst="rect">
            <a:avLst/>
          </a:prstGeom>
        </p:spPr>
        <p:txBody>
          <a:bodyPr lIns="91429" tIns="45715" rIns="91429" bIns="45715"/>
          <a:lstStyle>
            <a:lvl1pPr>
              <a:defRPr>
                <a:latin typeface="+mn-lt"/>
                <a:ea typeface="+mn-ea"/>
                <a:cs typeface="+mn-cs"/>
                <a:sym typeface="+mn-lt"/>
              </a:defRPr>
            </a:lvl1pPr>
          </a:lstStyle>
          <a:p>
            <a:pPr defTabSz="914296"/>
            <a:endParaRPr lang="en-US" dirty="0">
              <a:solidFill>
                <a:srgbClr val="000000"/>
              </a:solidFill>
            </a:endParaRPr>
          </a:p>
        </p:txBody>
      </p:sp>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8647001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9052239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29033"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10"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3333273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D. En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74416540"/>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30057"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4" name="TextBox 3"/>
          <p:cNvSpPr txBox="1"/>
          <p:nvPr userDrawn="1"/>
        </p:nvSpPr>
        <p:spPr>
          <a:xfrm>
            <a:off x="3053446" y="2540008"/>
            <a:ext cx="3175000" cy="14054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defTabSz="914296"/>
            <a:r>
              <a:rPr lang="en-US" sz="4000" dirty="0">
                <a:solidFill>
                  <a:srgbClr val="000000"/>
                </a:solidFill>
              </a:rPr>
              <a:t>Thank You</a:t>
            </a:r>
          </a:p>
        </p:txBody>
      </p:sp>
      <p:pic>
        <p:nvPicPr>
          <p:cNvPr id="5"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954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6053973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31081"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grpSp>
        <p:nvGrpSpPr>
          <p:cNvPr id="144" name="Group 143"/>
          <p:cNvGrpSpPr/>
          <p:nvPr userDrawn="1"/>
        </p:nvGrpSpPr>
        <p:grpSpPr>
          <a:xfrm>
            <a:off x="-450" y="-1"/>
            <a:ext cx="914535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722">
                <a:defRPr/>
              </a:pPr>
              <a:endParaRPr lang="en-US" sz="1400" dirty="0">
                <a:solidFill>
                  <a:srgbClr val="575757"/>
                </a:solidFill>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296">
                <a:lnSpc>
                  <a:spcPct val="90000"/>
                </a:lnSpc>
                <a:spcAft>
                  <a:spcPts val="750"/>
                </a:spcAft>
              </a:pPr>
              <a:endParaRPr lang="en-US" sz="900" dirty="0">
                <a:solidFill>
                  <a:prstClr val="white"/>
                </a:solidFill>
                <a:sym typeface="+mn-lt"/>
              </a:endParaRPr>
            </a:p>
          </p:txBody>
        </p:sp>
        <p:sp>
          <p:nvSpPr>
            <p:cNvPr id="153" name="Footnote example"/>
            <p:cNvSpPr txBox="1"/>
            <p:nvPr/>
          </p:nvSpPr>
          <p:spPr>
            <a:xfrm>
              <a:off x="630001" y="6269091"/>
              <a:ext cx="9030915" cy="290849"/>
            </a:xfrm>
            <a:prstGeom prst="rect">
              <a:avLst/>
            </a:prstGeom>
            <a:noFill/>
          </p:spPr>
          <p:txBody>
            <a:bodyPr wrap="square" lIns="0" tIns="0" rIns="0" bIns="0" rtlCol="0" anchor="b">
              <a:spAutoFit/>
            </a:bodyPr>
            <a:lstStyle/>
            <a:p>
              <a:pPr defTabSz="685722">
                <a:lnSpc>
                  <a:spcPct val="90000"/>
                </a:lnSpc>
                <a:defRPr/>
              </a:pPr>
              <a:r>
                <a:rPr lang="en-US" sz="700" dirty="0">
                  <a:solidFill>
                    <a:prstClr val="white">
                      <a:lumMod val="50000"/>
                    </a:prstClr>
                  </a:solidFill>
                  <a:sym typeface="+mn-lt"/>
                </a:rPr>
                <a:t>1. xxxx  2. xxxx  3. List footnotes in numerical order. Footnote numbers are not bracketed. Use 10pt font</a:t>
              </a:r>
            </a:p>
            <a:p>
              <a:pPr defTabSz="685722">
                <a:lnSpc>
                  <a:spcPct val="90000"/>
                </a:lnSpc>
                <a:defRPr/>
              </a:pPr>
              <a:r>
                <a:rPr lang="en-US" sz="700" dirty="0">
                  <a:solidFill>
                    <a:prstClr val="white">
                      <a:lumMod val="50000"/>
                    </a:prstClr>
                  </a:solidFill>
                  <a:sym typeface="+mn-lt"/>
                </a:rPr>
                <a:t>Note: Do not put a period at the end of the note or the source</a:t>
              </a:r>
            </a:p>
            <a:p>
              <a:pPr defTabSz="685722">
                <a:lnSpc>
                  <a:spcPct val="90000"/>
                </a:lnSpc>
                <a:defRPr/>
              </a:pPr>
              <a:r>
                <a:rPr lang="en-US" sz="700" dirty="0">
                  <a:solidFill>
                    <a:prstClr val="white">
                      <a:lumMod val="50000"/>
                    </a:prstClr>
                  </a:solidFill>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201245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31712171"/>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32105" name="Diapositiva think-cell" r:id="rId5" imgW="270" imgH="270" progId="TCLayout.ActiveDocument.1">
                  <p:embed/>
                </p:oleObj>
              </mc:Choice>
              <mc:Fallback>
                <p:oleObj name="Diapositiva think-cell" r:id="rId5" imgW="270" imgH="270"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1" name="Rectangle 10"/>
          <p:cNvSpPr/>
          <p:nvPr userDrawn="1"/>
        </p:nvSpPr>
        <p:spPr bwMode="invGray">
          <a:xfrm>
            <a:off x="1041116" y="4691194"/>
            <a:ext cx="697003" cy="995875"/>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lnSpc>
                <a:spcPct val="95000"/>
              </a:lnSpc>
            </a:pPr>
            <a:endParaRPr lang="en-US" sz="1500" dirty="0">
              <a:solidFill>
                <a:prstClr val="white"/>
              </a:solidFill>
              <a:sym typeface="+mn-lt"/>
            </a:endParaRPr>
          </a:p>
        </p:txBody>
      </p:sp>
      <p:sp>
        <p:nvSpPr>
          <p:cNvPr id="12" name="Rectangle 11"/>
          <p:cNvSpPr/>
          <p:nvPr userDrawn="1">
            <p:custDataLst>
              <p:tags r:id="rId3"/>
            </p:custDataLst>
          </p:nvPr>
        </p:nvSpPr>
        <p:spPr>
          <a:xfrm>
            <a:off x="1882112" y="4691187"/>
            <a:ext cx="1177614"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45" tIns="134985" rIns="137145" bIns="137145" numCol="1" spcCol="0" rtlCol="0" fromWordArt="0" anchor="t" anchorCtr="0" forceAA="0" compatLnSpc="1">
            <a:prstTxWarp prst="textNoShape">
              <a:avLst/>
            </a:prstTxWarp>
            <a:noAutofit/>
          </a:bodyPr>
          <a:lstStyle/>
          <a:p>
            <a:pPr defTabSz="914296">
              <a:lnSpc>
                <a:spcPct val="95000"/>
              </a:lnSpc>
            </a:pPr>
            <a:endParaRPr lang="en-US" sz="900" dirty="0">
              <a:solidFill>
                <a:srgbClr val="FFFFFF"/>
              </a:solidFill>
              <a:sym typeface="+mn-lt"/>
            </a:endParaRPr>
          </a:p>
        </p:txBody>
      </p:sp>
      <p:sp>
        <p:nvSpPr>
          <p:cNvPr id="2" name="TextBox 1"/>
          <p:cNvSpPr txBox="1"/>
          <p:nvPr userDrawn="1"/>
        </p:nvSpPr>
        <p:spPr>
          <a:xfrm>
            <a:off x="472500" y="907210"/>
            <a:ext cx="2586600" cy="922235"/>
          </a:xfrm>
          <a:prstGeom prst="rect">
            <a:avLst/>
          </a:prstGeom>
          <a:noFill/>
          <a:ln>
            <a:solidFill>
              <a:schemeClr val="bg1"/>
            </a:solidFill>
          </a:ln>
        </p:spPr>
        <p:txBody>
          <a:bodyPr wrap="square" lIns="458948" tIns="350960" rIns="0" bIns="0" rtlCol="0" anchor="t">
            <a:spAutoFit/>
          </a:bodyPr>
          <a:lstStyle/>
          <a:p>
            <a:pPr defTabSz="914296">
              <a:lnSpc>
                <a:spcPct val="90000"/>
              </a:lnSpc>
              <a:spcAft>
                <a:spcPts val="449"/>
              </a:spcAft>
            </a:pPr>
            <a:endParaRPr lang="en-US" sz="4100" dirty="0">
              <a:solidFill>
                <a:prstClr val="white"/>
              </a:solidFill>
              <a:sym typeface="+mn-lt"/>
            </a:endParaRPr>
          </a:p>
        </p:txBody>
      </p:sp>
      <p:sp>
        <p:nvSpPr>
          <p:cNvPr id="10" name="TextBox 1"/>
          <p:cNvSpPr txBox="1"/>
          <p:nvPr userDrawn="1"/>
        </p:nvSpPr>
        <p:spPr>
          <a:xfrm>
            <a:off x="768318" y="1115416"/>
            <a:ext cx="1994435" cy="691718"/>
          </a:xfrm>
          <a:prstGeom prst="rect">
            <a:avLst/>
          </a:prstGeom>
          <a:noFill/>
        </p:spPr>
        <p:txBody>
          <a:bodyPr wrap="none" lIns="91429" tIns="45715" rIns="91429" bIns="45715" rtlCol="0">
            <a:spAutoFit/>
          </a:bodyPr>
          <a:lstStyle/>
          <a:p>
            <a:pPr algn="ctr" defTabSz="914296">
              <a:lnSpc>
                <a:spcPct val="95000"/>
              </a:lnSpc>
            </a:pPr>
            <a:r>
              <a:rPr lang="en-US" sz="4100" dirty="0">
                <a:solidFill>
                  <a:prstClr val="white"/>
                </a:solidFill>
                <a:sym typeface="+mn-lt"/>
              </a:rPr>
              <a:t>Agenda</a:t>
            </a:r>
          </a:p>
        </p:txBody>
      </p:sp>
    </p:spTree>
    <p:extLst>
      <p:ext uri="{BB962C8B-B14F-4D97-AF65-F5344CB8AC3E}">
        <p14:creationId xmlns:p14="http://schemas.microsoft.com/office/powerpoint/2010/main" val="2333308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16909511"/>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33129"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Rectangle 9"/>
          <p:cNvSpPr/>
          <p:nvPr userDrawn="1"/>
        </p:nvSpPr>
        <p:spPr bwMode="white">
          <a:xfrm>
            <a:off x="963557" y="1428131"/>
            <a:ext cx="710754"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3" name="Rectangle 12"/>
          <p:cNvSpPr/>
          <p:nvPr userDrawn="1"/>
        </p:nvSpPr>
        <p:spPr>
          <a:xfrm>
            <a:off x="963900" y="2667600"/>
            <a:ext cx="72144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endParaRPr lang="en-US" sz="1500" dirty="0">
              <a:solidFill>
                <a:prstClr val="white"/>
              </a:solidFill>
              <a:sym typeface="+mn-lt"/>
            </a:endParaRPr>
          </a:p>
        </p:txBody>
      </p:sp>
    </p:spTree>
    <p:extLst>
      <p:ext uri="{BB962C8B-B14F-4D97-AF65-F5344CB8AC3E}">
        <p14:creationId xmlns:p14="http://schemas.microsoft.com/office/powerpoint/2010/main" val="3440430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01465997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434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16" name="Freeform 14"/>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7" y="2764214"/>
            <a:ext cx="1858979" cy="1314311"/>
          </a:xfrm>
        </p:spPr>
        <p:txBody>
          <a:bodyPr anchor="ctr" anchorCtr="0">
            <a:noAutofit/>
          </a:bodyPr>
          <a:lstStyle>
            <a:lvl1pPr>
              <a:defRPr sz="2300" baseline="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2" y="3402837"/>
            <a:ext cx="2021000"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783998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50908976"/>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34153"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Title 1"/>
          <p:cNvSpPr txBox="1">
            <a:spLocks/>
          </p:cNvSpPr>
          <p:nvPr userDrawn="1"/>
        </p:nvSpPr>
        <p:spPr>
          <a:xfrm>
            <a:off x="472507" y="622806"/>
            <a:ext cx="5392499" cy="3600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600" dirty="0">
                <a:solidFill>
                  <a:prstClr val="white"/>
                </a:solidFill>
                <a:latin typeface="Arial"/>
                <a:ea typeface="+mn-ea"/>
                <a:cs typeface="+mn-cs"/>
                <a:sym typeface="+mn-lt"/>
              </a:rPr>
              <a:t>Agenda</a:t>
            </a:r>
          </a:p>
        </p:txBody>
      </p:sp>
      <p:cxnSp>
        <p:nvCxnSpPr>
          <p:cNvPr id="13" name="Straight Connector 12"/>
          <p:cNvCxnSpPr/>
          <p:nvPr userDrawn="1"/>
        </p:nvCxnSpPr>
        <p:spPr bwMode="white">
          <a:xfrm>
            <a:off x="464174" y="1206000"/>
            <a:ext cx="868222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270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85340295"/>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35177"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TextBox 16"/>
          <p:cNvSpPr txBox="1"/>
          <p:nvPr userDrawn="1"/>
        </p:nvSpPr>
        <p:spPr>
          <a:xfrm>
            <a:off x="472508" y="3207726"/>
            <a:ext cx="1160357" cy="318549"/>
          </a:xfrm>
          <a:prstGeom prst="rect">
            <a:avLst/>
          </a:prstGeom>
          <a:noFill/>
        </p:spPr>
        <p:txBody>
          <a:bodyPr wrap="square" lIns="0" tIns="0" rIns="0" bIns="0" rtlCol="0" anchor="t">
            <a:spAutoFit/>
          </a:bodyPr>
          <a:lstStyle/>
          <a:p>
            <a:pPr defTabSz="914296">
              <a:lnSpc>
                <a:spcPct val="90000"/>
              </a:lnSpc>
              <a:spcAft>
                <a:spcPts val="449"/>
              </a:spcAft>
            </a:pPr>
            <a:r>
              <a:rPr lang="en-US" sz="2300" dirty="0">
                <a:solidFill>
                  <a:prstClr val="white"/>
                </a:solidFill>
                <a:sym typeface="+mn-lt"/>
              </a:rPr>
              <a:t>Agenda</a:t>
            </a:r>
          </a:p>
        </p:txBody>
      </p:sp>
    </p:spTree>
    <p:extLst>
      <p:ext uri="{BB962C8B-B14F-4D97-AF65-F5344CB8AC3E}">
        <p14:creationId xmlns:p14="http://schemas.microsoft.com/office/powerpoint/2010/main" val="3572892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42273604"/>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36201" name="Diapositiva think-cell" r:id="rId5" imgW="270" imgH="270" progId="TCLayout.ActiveDocument.1">
                  <p:embed/>
                </p:oleObj>
              </mc:Choice>
              <mc:Fallback>
                <p:oleObj name="Diapositiva think-cell" r:id="rId5" imgW="270" imgH="270"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Rectangle 7"/>
          <p:cNvSpPr/>
          <p:nvPr userDrawn="1"/>
        </p:nvSpPr>
        <p:spPr bwMode="invGray">
          <a:xfrm>
            <a:off x="1041116" y="4691194"/>
            <a:ext cx="697003" cy="995875"/>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lnSpc>
                <a:spcPct val="95000"/>
              </a:lnSpc>
            </a:pPr>
            <a:endParaRPr lang="en-US" sz="1500" dirty="0">
              <a:solidFill>
                <a:prstClr val="white"/>
              </a:solidFill>
              <a:sym typeface="+mn-lt"/>
            </a:endParaRPr>
          </a:p>
        </p:txBody>
      </p:sp>
      <p:sp>
        <p:nvSpPr>
          <p:cNvPr id="10" name="Rectangle 9"/>
          <p:cNvSpPr/>
          <p:nvPr userDrawn="1">
            <p:custDataLst>
              <p:tags r:id="rId3"/>
            </p:custDataLst>
          </p:nvPr>
        </p:nvSpPr>
        <p:spPr>
          <a:xfrm>
            <a:off x="1882112" y="4691187"/>
            <a:ext cx="1177614"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45" tIns="134985" rIns="137145" bIns="137145" numCol="1" spcCol="0" rtlCol="0" fromWordArt="0" anchor="t" anchorCtr="0" forceAA="0" compatLnSpc="1">
            <a:prstTxWarp prst="textNoShape">
              <a:avLst/>
            </a:prstTxWarp>
            <a:noAutofit/>
          </a:bodyPr>
          <a:lstStyle/>
          <a:p>
            <a:pPr defTabSz="914296">
              <a:lnSpc>
                <a:spcPct val="95000"/>
              </a:lnSpc>
            </a:pPr>
            <a:endParaRPr lang="en-US" sz="900" dirty="0">
              <a:solidFill>
                <a:srgbClr val="FFFFFF"/>
              </a:solidFill>
              <a:sym typeface="+mn-lt"/>
            </a:endParaRPr>
          </a:p>
        </p:txBody>
      </p:sp>
      <p:sp>
        <p:nvSpPr>
          <p:cNvPr id="11" name="TextBox 10"/>
          <p:cNvSpPr txBox="1"/>
          <p:nvPr userDrawn="1"/>
        </p:nvSpPr>
        <p:spPr>
          <a:xfrm>
            <a:off x="472500" y="907208"/>
            <a:ext cx="2586600" cy="922235"/>
          </a:xfrm>
          <a:prstGeom prst="rect">
            <a:avLst/>
          </a:prstGeom>
          <a:noFill/>
          <a:ln>
            <a:solidFill>
              <a:schemeClr val="accent4"/>
            </a:solidFill>
          </a:ln>
        </p:spPr>
        <p:txBody>
          <a:bodyPr wrap="square" lIns="458948" tIns="350960" rIns="0" bIns="0" rtlCol="0" anchor="t">
            <a:spAutoFit/>
          </a:bodyPr>
          <a:lstStyle/>
          <a:p>
            <a:pPr defTabSz="914296">
              <a:lnSpc>
                <a:spcPct val="90000"/>
              </a:lnSpc>
              <a:spcAft>
                <a:spcPts val="449"/>
              </a:spcAft>
            </a:pPr>
            <a:endParaRPr lang="en-US" sz="4100" dirty="0">
              <a:solidFill>
                <a:srgbClr val="537BDF"/>
              </a:solidFill>
              <a:sym typeface="+mn-lt"/>
            </a:endParaRPr>
          </a:p>
        </p:txBody>
      </p:sp>
      <p:sp>
        <p:nvSpPr>
          <p:cNvPr id="9" name="TextBox 1"/>
          <p:cNvSpPr txBox="1"/>
          <p:nvPr userDrawn="1"/>
        </p:nvSpPr>
        <p:spPr>
          <a:xfrm>
            <a:off x="768318" y="1115416"/>
            <a:ext cx="1994435" cy="691718"/>
          </a:xfrm>
          <a:prstGeom prst="rect">
            <a:avLst/>
          </a:prstGeom>
          <a:noFill/>
        </p:spPr>
        <p:txBody>
          <a:bodyPr wrap="none" lIns="91429" tIns="45715" rIns="91429" bIns="45715"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914296"/>
            <a:r>
              <a:rPr lang="en-US" sz="4100" dirty="0">
                <a:solidFill>
                  <a:srgbClr val="537BDF"/>
                </a:solidFill>
                <a:sym typeface="+mn-lt"/>
              </a:rPr>
              <a:t>Agenda</a:t>
            </a:r>
          </a:p>
        </p:txBody>
      </p:sp>
    </p:spTree>
    <p:extLst>
      <p:ext uri="{BB962C8B-B14F-4D97-AF65-F5344CB8AC3E}">
        <p14:creationId xmlns:p14="http://schemas.microsoft.com/office/powerpoint/2010/main" val="37449970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18750162"/>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37225"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Rectangle 7"/>
          <p:cNvSpPr/>
          <p:nvPr userDrawn="1"/>
        </p:nvSpPr>
        <p:spPr bwMode="white">
          <a:xfrm>
            <a:off x="963557" y="1428131"/>
            <a:ext cx="710754"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0" name="Rectangle 9"/>
          <p:cNvSpPr/>
          <p:nvPr userDrawn="1"/>
        </p:nvSpPr>
        <p:spPr>
          <a:xfrm>
            <a:off x="963900" y="2667600"/>
            <a:ext cx="72144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endParaRPr lang="en-US" sz="1500" dirty="0">
              <a:solidFill>
                <a:prstClr val="white"/>
              </a:solidFill>
              <a:sym typeface="+mn-lt"/>
            </a:endParaRPr>
          </a:p>
        </p:txBody>
      </p:sp>
    </p:spTree>
    <p:extLst>
      <p:ext uri="{BB962C8B-B14F-4D97-AF65-F5344CB8AC3E}">
        <p14:creationId xmlns:p14="http://schemas.microsoft.com/office/powerpoint/2010/main" val="1464967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88844932"/>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38249"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7" name="Title 1"/>
          <p:cNvSpPr txBox="1">
            <a:spLocks/>
          </p:cNvSpPr>
          <p:nvPr userDrawn="1"/>
        </p:nvSpPr>
        <p:spPr>
          <a:xfrm>
            <a:off x="472507" y="622806"/>
            <a:ext cx="5392499" cy="3600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600" dirty="0">
                <a:solidFill>
                  <a:srgbClr val="537BDF"/>
                </a:solidFill>
                <a:latin typeface="Arial"/>
                <a:ea typeface="+mn-ea"/>
                <a:cs typeface="+mn-cs"/>
                <a:sym typeface="+mn-lt"/>
              </a:rPr>
              <a:t>Agenda</a:t>
            </a:r>
          </a:p>
        </p:txBody>
      </p:sp>
      <p:cxnSp>
        <p:nvCxnSpPr>
          <p:cNvPr id="9" name="Straight Connector 8"/>
          <p:cNvCxnSpPr/>
          <p:nvPr userDrawn="1"/>
        </p:nvCxnSpPr>
        <p:spPr bwMode="white">
          <a:xfrm>
            <a:off x="464174" y="1206000"/>
            <a:ext cx="8682228"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269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17297487"/>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39273"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28" name="TextBox 2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0" name="TextBox 9"/>
          <p:cNvSpPr txBox="1"/>
          <p:nvPr userDrawn="1"/>
        </p:nvSpPr>
        <p:spPr>
          <a:xfrm>
            <a:off x="472504" y="3262155"/>
            <a:ext cx="870785" cy="249299"/>
          </a:xfrm>
          <a:prstGeom prst="rect">
            <a:avLst/>
          </a:prstGeom>
          <a:noFill/>
        </p:spPr>
        <p:txBody>
          <a:bodyPr wrap="square" lIns="0" tIns="0" rIns="0" bIns="0" rtlCol="0" anchor="t">
            <a:spAutoFit/>
          </a:bodyPr>
          <a:lstStyle/>
          <a:p>
            <a:pPr defTabSz="914296">
              <a:lnSpc>
                <a:spcPct val="90000"/>
              </a:lnSpc>
              <a:spcAft>
                <a:spcPts val="449"/>
              </a:spcAft>
            </a:pPr>
            <a:r>
              <a:rPr lang="en-US" dirty="0">
                <a:solidFill>
                  <a:prstClr val="white"/>
                </a:solidFill>
                <a:sym typeface="+mn-lt"/>
              </a:rPr>
              <a:t>Agenda</a:t>
            </a:r>
          </a:p>
        </p:txBody>
      </p:sp>
    </p:spTree>
    <p:extLst>
      <p:ext uri="{BB962C8B-B14F-4D97-AF65-F5344CB8AC3E}">
        <p14:creationId xmlns:p14="http://schemas.microsoft.com/office/powerpoint/2010/main" val="3314311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99151498"/>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40297"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20" name="TextBox 19"/>
          <p:cNvSpPr txBox="1"/>
          <p:nvPr userDrawn="1"/>
        </p:nvSpPr>
        <p:spPr>
          <a:xfrm>
            <a:off x="472503" y="2790048"/>
            <a:ext cx="2114550" cy="1337546"/>
          </a:xfrm>
          <a:prstGeom prst="rect">
            <a:avLst/>
          </a:prstGeom>
          <a:noFill/>
        </p:spPr>
        <p:txBody>
          <a:bodyPr wrap="square" lIns="0" tIns="0" rIns="0" bIns="0" rtlCol="0" anchor="ctr">
            <a:spAutoFit/>
          </a:bodyPr>
          <a:lstStyle/>
          <a:p>
            <a:pPr defTabSz="914296">
              <a:lnSpc>
                <a:spcPct val="106000"/>
              </a:lnSpc>
              <a:spcAft>
                <a:spcPts val="524"/>
              </a:spcAft>
            </a:pPr>
            <a:r>
              <a:rPr lang="en-US" sz="4100" dirty="0">
                <a:solidFill>
                  <a:srgbClr val="193989"/>
                </a:solidFill>
                <a:sym typeface="+mn-lt"/>
              </a:rPr>
              <a:t>Table of contents</a:t>
            </a:r>
          </a:p>
        </p:txBody>
      </p:sp>
      <p:sp>
        <p:nvSpPr>
          <p:cNvPr id="24"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TextBox 1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31478" y="3586756"/>
            <a:ext cx="1023938"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7172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2" y="213048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6005" indent="0" algn="ctr">
              <a:buNone/>
              <a:defRPr/>
            </a:lvl2pPr>
            <a:lvl3pPr marL="912014" indent="0" algn="ctr">
              <a:buNone/>
              <a:defRPr/>
            </a:lvl3pPr>
            <a:lvl4pPr marL="1368014" indent="0" algn="ctr">
              <a:buNone/>
              <a:defRPr/>
            </a:lvl4pPr>
            <a:lvl5pPr marL="1824023" indent="0" algn="ctr">
              <a:buNone/>
              <a:defRPr/>
            </a:lvl5pPr>
            <a:lvl6pPr marL="2280028" indent="0" algn="ctr">
              <a:buNone/>
              <a:defRPr/>
            </a:lvl6pPr>
            <a:lvl7pPr marL="2736038" indent="0" algn="ctr">
              <a:buNone/>
              <a:defRPr/>
            </a:lvl7pPr>
            <a:lvl8pPr marL="3192037" indent="0" algn="ctr">
              <a:buNone/>
              <a:defRPr/>
            </a:lvl8pPr>
            <a:lvl9pPr marL="3648043" indent="0" algn="ctr">
              <a:buNone/>
              <a:defRPr/>
            </a:lvl9pPr>
          </a:lstStyle>
          <a:p>
            <a:r>
              <a:rPr lang="it-IT" smtClean="0"/>
              <a:t>Fare clic per modificare lo stile del sottotitolo dello schema</a:t>
            </a:r>
            <a:endParaRPr lang="it-IT"/>
          </a:p>
        </p:txBody>
      </p:sp>
      <p:sp>
        <p:nvSpPr>
          <p:cNvPr id="4" name="Rectangle 9"/>
          <p:cNvSpPr>
            <a:spLocks noGrp="1" noChangeArrowheads="1"/>
          </p:cNvSpPr>
          <p:nvPr>
            <p:ph type="dt" sz="half" idx="10"/>
          </p:nvPr>
        </p:nvSpPr>
        <p:spPr>
          <a:xfrm>
            <a:off x="2124843" y="3716342"/>
            <a:ext cx="7776796" cy="476251"/>
          </a:xfrm>
          <a:prstGeom prst="rect">
            <a:avLst/>
          </a:prstGeom>
        </p:spPr>
        <p:txBody>
          <a:bodyPr lIns="107031" tIns="53502" rIns="107031" bIns="53502"/>
          <a:lstStyle>
            <a:lvl1pPr>
              <a:defRPr/>
            </a:lvl1pPr>
          </a:lstStyle>
          <a:p>
            <a:pPr defTabSz="914296">
              <a:defRPr/>
            </a:pPr>
            <a:fld id="{9FAC80C6-9453-40BF-9CD4-6C5C31047F00}" type="datetimeFigureOut">
              <a:rPr lang="it-IT">
                <a:solidFill>
                  <a:srgbClr val="000000"/>
                </a:solidFill>
              </a:rPr>
              <a:pPr defTabSz="914296">
                <a:defRPr/>
              </a:pPr>
              <a:t>12/10/2020</a:t>
            </a:fld>
            <a:endParaRPr lang="it-IT">
              <a:solidFill>
                <a:srgbClr val="000000"/>
              </a:solidFill>
            </a:endParaRPr>
          </a:p>
        </p:txBody>
      </p:sp>
    </p:spTree>
    <p:extLst>
      <p:ext uri="{BB962C8B-B14F-4D97-AF65-F5344CB8AC3E}">
        <p14:creationId xmlns:p14="http://schemas.microsoft.com/office/powerpoint/2010/main" val="1206567279"/>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9"/>
          <p:cNvSpPr>
            <a:spLocks noGrp="1" noChangeArrowheads="1"/>
          </p:cNvSpPr>
          <p:nvPr>
            <p:ph type="dt" sz="half" idx="10"/>
          </p:nvPr>
        </p:nvSpPr>
        <p:spPr>
          <a:xfrm>
            <a:off x="2124843" y="3716342"/>
            <a:ext cx="7776796" cy="476251"/>
          </a:xfrm>
          <a:prstGeom prst="rect">
            <a:avLst/>
          </a:prstGeom>
        </p:spPr>
        <p:txBody>
          <a:bodyPr lIns="107031" tIns="53502" rIns="107031" bIns="53502"/>
          <a:lstStyle>
            <a:lvl1pPr>
              <a:defRPr/>
            </a:lvl1pPr>
          </a:lstStyle>
          <a:p>
            <a:pPr defTabSz="914296">
              <a:defRPr/>
            </a:pPr>
            <a:fld id="{0831EF7C-05D5-46D1-B739-1948496A4ABB}" type="datetimeFigureOut">
              <a:rPr lang="it-IT">
                <a:solidFill>
                  <a:srgbClr val="000000"/>
                </a:solidFill>
              </a:rPr>
              <a:pPr defTabSz="914296">
                <a:defRPr/>
              </a:pPr>
              <a:t>12/10/2020</a:t>
            </a:fld>
            <a:endParaRPr lang="it-IT">
              <a:solidFill>
                <a:srgbClr val="000000"/>
              </a:solidFill>
            </a:endParaRPr>
          </a:p>
        </p:txBody>
      </p:sp>
    </p:spTree>
    <p:extLst>
      <p:ext uri="{BB962C8B-B14F-4D97-AF65-F5344CB8AC3E}">
        <p14:creationId xmlns:p14="http://schemas.microsoft.com/office/powerpoint/2010/main" val="1652006830"/>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56665566"/>
              </p:ext>
            </p:extLst>
          </p:nvPr>
        </p:nvGraphicFramePr>
        <p:xfrm>
          <a:off x="1194" y="1591"/>
          <a:ext cx="1191" cy="1588"/>
        </p:xfrm>
        <a:graphic>
          <a:graphicData uri="http://schemas.openxmlformats.org/presentationml/2006/ole">
            <mc:AlternateContent xmlns:mc="http://schemas.openxmlformats.org/markup-compatibility/2006">
              <mc:Choice xmlns:v="urn:schemas-microsoft-com:vml" Requires="v">
                <p:oleObj spid="_x0000_s144392" name="Diapositiva think-cell" r:id="rId6" imgW="384" imgH="384" progId="TCLayout.ActiveDocument.1">
                  <p:embed/>
                </p:oleObj>
              </mc:Choice>
              <mc:Fallback>
                <p:oleObj name="Diapositiva think-cell" r:id="rId6" imgW="384" imgH="384" progId="TCLayout.ActiveDocument.1">
                  <p:embed/>
                  <p:pic>
                    <p:nvPicPr>
                      <p:cNvPr id="0" name=""/>
                      <p:cNvPicPr/>
                      <p:nvPr/>
                    </p:nvPicPr>
                    <p:blipFill>
                      <a:blip r:embed="rId7"/>
                      <a:stretch>
                        <a:fillRect/>
                      </a:stretch>
                    </p:blipFill>
                    <p:spPr>
                      <a:xfrm>
                        <a:off x="1194" y="1591"/>
                        <a:ext cx="1191"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3000"/>
              </a:lnSpc>
              <a:spcBef>
                <a:spcPct val="0"/>
              </a:spcBef>
              <a:spcAft>
                <a:spcPct val="0"/>
              </a:spcAft>
            </a:pPr>
            <a:endParaRPr lang="en-US" sz="2800" b="1" dirty="0">
              <a:solidFill>
                <a:srgbClr val="FFFFFF"/>
              </a:solidFill>
              <a:ea typeface="+mj-ea"/>
              <a:cs typeface="+mj-cs"/>
              <a:sym typeface="Arial"/>
            </a:endParaRPr>
          </a:p>
        </p:txBody>
      </p:sp>
      <p:sp>
        <p:nvSpPr>
          <p:cNvPr id="27" name="Title 1"/>
          <p:cNvSpPr>
            <a:spLocks noGrp="1"/>
          </p:cNvSpPr>
          <p:nvPr>
            <p:ph type="ctrTitle" hasCustomPrompt="1"/>
          </p:nvPr>
        </p:nvSpPr>
        <p:spPr bwMode="ltGray">
          <a:xfrm>
            <a:off x="467547" y="1886247"/>
            <a:ext cx="6966774" cy="2203157"/>
          </a:xfrm>
          <a:prstGeom prst="rect">
            <a:avLst/>
          </a:prstGeom>
        </p:spPr>
        <p:txBody>
          <a:bodyPr anchor="t">
            <a:normAutofit/>
          </a:bodyPr>
          <a:lstStyle>
            <a:lvl1pPr algn="l">
              <a:lnSpc>
                <a:spcPct val="93000"/>
              </a:lnSpc>
              <a:defRPr sz="2800" b="1" baseline="0">
                <a:solidFill>
                  <a:srgbClr val="000000"/>
                </a:solidFill>
                <a:latin typeface="+mj-lt"/>
                <a:ea typeface="+mj-ea"/>
                <a:cs typeface="+mj-cs"/>
                <a:sym typeface="+mj-lt"/>
              </a:defRPr>
            </a:lvl1pPr>
          </a:lstStyle>
          <a:p>
            <a:r>
              <a:rPr lang="en-US" dirty="0"/>
              <a:t>Title in Title Case</a:t>
            </a:r>
          </a:p>
        </p:txBody>
      </p:sp>
      <p:sp>
        <p:nvSpPr>
          <p:cNvPr id="26" name="Subtitle 2"/>
          <p:cNvSpPr>
            <a:spLocks noGrp="1"/>
          </p:cNvSpPr>
          <p:nvPr>
            <p:ph type="subTitle" idx="1" hasCustomPrompt="1"/>
          </p:nvPr>
        </p:nvSpPr>
        <p:spPr bwMode="white">
          <a:xfrm>
            <a:off x="467547" y="4869164"/>
            <a:ext cx="6966774" cy="436195"/>
          </a:xfrm>
          <a:prstGeom prst="rect">
            <a:avLst/>
          </a:prstGeom>
        </p:spPr>
        <p:txBody>
          <a:bodyPr anchor="ctr"/>
          <a:lstStyle>
            <a:lvl1pPr marL="0" indent="0" algn="l">
              <a:lnSpc>
                <a:spcPct val="110000"/>
              </a:lnSpc>
              <a:buNone/>
              <a:defRPr sz="1600" baseline="0">
                <a:solidFill>
                  <a:srgbClr val="000000"/>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Subtitle in sentence case</a:t>
            </a:r>
          </a:p>
        </p:txBody>
      </p:sp>
      <p:pic>
        <p:nvPicPr>
          <p:cNvPr id="7" name="Picture 7" descr="ADR_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5044" y="442919"/>
            <a:ext cx="1801501" cy="45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0222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66524257"/>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5370" name="Diapositiva think-cell" r:id="rId5" imgW="324" imgH="324" progId="TCLayout.ActiveDocument.1">
                  <p:embed/>
                </p:oleObj>
              </mc:Choice>
              <mc:Fallback>
                <p:oleObj name="Diapositiva think-cell" r:id="rId5" imgW="324" imgH="32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5" name="TextBox 4"/>
          <p:cNvSpPr txBox="1"/>
          <p:nvPr/>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600" dirty="0">
              <a:solidFill>
                <a:prstClr val="white"/>
              </a:solidFill>
              <a:sym typeface="+mn-lt"/>
            </a:endParaRPr>
          </a:p>
        </p:txBody>
      </p:sp>
      <p:sp>
        <p:nvSpPr>
          <p:cNvPr id="8" name="Date Placeholder 7"/>
          <p:cNvSpPr>
            <a:spLocks noGrp="1"/>
          </p:cNvSpPr>
          <p:nvPr>
            <p:ph type="dt" sz="half" idx="11"/>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3" name="Pentagon 3"/>
          <p:cNvSpPr/>
          <p:nvPr userDrawn="1"/>
        </p:nvSpPr>
        <p:spPr bwMode="white">
          <a:xfrm>
            <a:off x="3" y="0"/>
            <a:ext cx="407019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chemeClr val="tx1"/>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36147" y="3394400"/>
            <a:ext cx="973931"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631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1153952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4541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7"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5" name="Title 4"/>
          <p:cNvSpPr>
            <a:spLocks noGrp="1"/>
          </p:cNvSpPr>
          <p:nvPr>
            <p:ph type="title" hasCustomPrompt="1"/>
          </p:nvPr>
        </p:nvSpPr>
        <p:spPr>
          <a:xfrm>
            <a:off x="441053" y="149415"/>
            <a:ext cx="8023133" cy="684212"/>
          </a:xfrm>
          <a:prstGeom prst="rect">
            <a:avLst/>
          </a:prstGeom>
        </p:spPr>
        <p:txBody>
          <a:bodyPr vert="horz" wrap="square" lIns="0" tIns="0" rIns="0" bIns="0" anchor="b" anchorCtr="0">
            <a:noAutofit/>
          </a:bodyPr>
          <a:lstStyle>
            <a:lvl1pPr marL="0" indent="0" algn="l">
              <a:lnSpc>
                <a:spcPct val="90000"/>
              </a:lnSpc>
              <a:spcBef>
                <a:spcPct val="0"/>
              </a:spcBef>
              <a:spcAft>
                <a:spcPts val="0"/>
              </a:spcAft>
              <a:defRPr sz="2300" b="1" i="0" u="none" kern="1200" spc="0">
                <a:solidFill>
                  <a:schemeClr val="tx1"/>
                </a:solidFill>
                <a:latin typeface="+mj-lt"/>
                <a:ea typeface="+mj-ea"/>
                <a:cs typeface="+mj-cs"/>
                <a:sym typeface="+mj-lt"/>
              </a:defRPr>
            </a:lvl1pPr>
          </a:lstStyle>
          <a:p>
            <a:pPr lvl="0"/>
            <a:r>
              <a:rPr lang="en-US" dirty="0"/>
              <a:t>Click to add title</a:t>
            </a:r>
          </a:p>
        </p:txBody>
      </p:sp>
      <p:sp>
        <p:nvSpPr>
          <p:cNvPr id="12"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3" name="Slide Number"/>
          <p:cNvSpPr txBox="1">
            <a:spLocks noChangeArrowheads="1"/>
          </p:cNvSpPr>
          <p:nvPr userDrawn="1"/>
        </p:nvSpPr>
        <p:spPr bwMode="auto">
          <a:xfrm>
            <a:off x="8663355" y="6718427"/>
            <a:ext cx="125034" cy="107722"/>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700">
                <a:solidFill>
                  <a:srgbClr val="000000"/>
                </a:solidFill>
                <a:sym typeface="+mn-lt"/>
              </a:rPr>
              <a:pPr defTabSz="914296">
                <a:defRPr/>
              </a:pPr>
              <a:t>‹N›</a:t>
            </a:fld>
            <a:endParaRPr lang="en-US" sz="700" dirty="0">
              <a:solidFill>
                <a:srgbClr val="000000"/>
              </a:solidFill>
              <a:sym typeface="+mn-lt"/>
            </a:endParaRPr>
          </a:p>
        </p:txBody>
      </p:sp>
      <p:sp>
        <p:nvSpPr>
          <p:cNvPr id="14" name="Slide Number Line"/>
          <p:cNvSpPr>
            <a:spLocks noChangeShapeType="1"/>
          </p:cNvSpPr>
          <p:nvPr userDrawn="1"/>
        </p:nvSpPr>
        <p:spPr bwMode="auto">
          <a:xfrm>
            <a:off x="8556381" y="6734359"/>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6"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58"/>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836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77171755"/>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4644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8" name="Text Placeholder 7">
            <a:extLst>
              <a:ext uri="{FF2B5EF4-FFF2-40B4-BE49-F238E27FC236}">
                <a16:creationId xmlns:a16="http://schemas.microsoft.com/office/drawing/2014/main" xmlns="" id="{1F54B2F8-C51F-4566-BAC0-8A0C8E575488}"/>
              </a:ext>
            </a:extLst>
          </p:cNvPr>
          <p:cNvSpPr>
            <a:spLocks noGrp="1"/>
          </p:cNvSpPr>
          <p:nvPr>
            <p:ph type="body" sz="quarter" idx="10" hasCustomPrompt="1"/>
          </p:nvPr>
        </p:nvSpPr>
        <p:spPr>
          <a:xfrm>
            <a:off x="472053" y="2085632"/>
            <a:ext cx="8200351" cy="4089131"/>
          </a:xfrm>
        </p:spPr>
        <p:txBody>
          <a:bodyPr/>
          <a:lstStyle>
            <a:lvl1pPr>
              <a:lnSpc>
                <a:spcPct val="100000"/>
              </a:lnSpc>
              <a:spcBef>
                <a:spcPts val="0"/>
              </a:spcBef>
              <a:spcAft>
                <a:spcPts val="0"/>
              </a:spcAft>
              <a:defRPr sz="1500">
                <a:latin typeface="+mn-lt"/>
                <a:ea typeface="+mn-ea"/>
                <a:cs typeface="+mn-cs"/>
                <a:sym typeface="+mn-lt"/>
              </a:defRPr>
            </a:lvl1pPr>
            <a:lvl2pPr>
              <a:lnSpc>
                <a:spcPct val="100000"/>
              </a:lnSpc>
              <a:spcBef>
                <a:spcPts val="0"/>
              </a:spcBef>
              <a:spcAft>
                <a:spcPts val="0"/>
              </a:spcAft>
              <a:defRPr sz="1500">
                <a:latin typeface="+mn-lt"/>
                <a:ea typeface="+mn-ea"/>
                <a:cs typeface="+mn-cs"/>
                <a:sym typeface="+mn-lt"/>
              </a:defRPr>
            </a:lvl2pPr>
            <a:lvl3pPr>
              <a:lnSpc>
                <a:spcPct val="100000"/>
              </a:lnSpc>
              <a:spcBef>
                <a:spcPts val="0"/>
              </a:spcBef>
              <a:spcAft>
                <a:spcPts val="0"/>
              </a:spcAft>
              <a:defRPr sz="1500">
                <a:latin typeface="+mn-lt"/>
                <a:ea typeface="+mn-ea"/>
                <a:cs typeface="+mn-cs"/>
                <a:sym typeface="+mn-lt"/>
              </a:defRPr>
            </a:lvl3pPr>
            <a:lvl4pPr>
              <a:lnSpc>
                <a:spcPct val="100000"/>
              </a:lnSpc>
              <a:spcBef>
                <a:spcPts val="0"/>
              </a:spcBef>
              <a:spcAft>
                <a:spcPts val="0"/>
              </a:spcAft>
              <a:defRPr sz="2100">
                <a:latin typeface="+mn-lt"/>
                <a:ea typeface="+mn-ea"/>
                <a:cs typeface="+mn-cs"/>
                <a:sym typeface="+mn-lt"/>
              </a:defRPr>
            </a:lvl4pPr>
            <a:lvl5pPr>
              <a:lnSpc>
                <a:spcPct val="100000"/>
              </a:lnSpc>
              <a:spcBef>
                <a:spcPts val="0"/>
              </a:spcBef>
              <a:spcAft>
                <a:spcPts val="0"/>
              </a:spcAft>
              <a:defRPr sz="21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4"/>
          <p:cNvSpPr>
            <a:spLocks noGrp="1"/>
          </p:cNvSpPr>
          <p:nvPr>
            <p:ph type="title" hasCustomPrompt="1"/>
          </p:nvPr>
        </p:nvSpPr>
        <p:spPr>
          <a:xfrm>
            <a:off x="441053" y="149415"/>
            <a:ext cx="8023133" cy="684212"/>
          </a:xfrm>
          <a:prstGeom prst="rect">
            <a:avLst/>
          </a:prstGeom>
        </p:spPr>
        <p:txBody>
          <a:bodyPr vert="horz" wrap="square" lIns="0" tIns="0" rIns="0" bIns="0" anchor="b" anchorCtr="0">
            <a:noAutofit/>
          </a:bodyPr>
          <a:lstStyle>
            <a:lvl1pPr marL="0" indent="0" algn="l">
              <a:lnSpc>
                <a:spcPct val="90000"/>
              </a:lnSpc>
              <a:spcBef>
                <a:spcPct val="0"/>
              </a:spcBef>
              <a:spcAft>
                <a:spcPts val="0"/>
              </a:spcAft>
              <a:defRPr sz="2300" b="1" i="0" u="none" kern="1200" spc="0">
                <a:solidFill>
                  <a:schemeClr val="tx1"/>
                </a:solidFill>
                <a:latin typeface="+mj-lt"/>
                <a:ea typeface="+mj-ea"/>
                <a:cs typeface="+mj-cs"/>
                <a:sym typeface="+mj-lt"/>
              </a:defRPr>
            </a:lvl1pPr>
          </a:lstStyle>
          <a:p>
            <a:pPr lvl="0"/>
            <a:r>
              <a:rPr lang="en-US" dirty="0"/>
              <a:t>Click to add title</a:t>
            </a:r>
          </a:p>
        </p:txBody>
      </p:sp>
      <p:sp>
        <p:nvSpPr>
          <p:cNvPr id="14"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5" name="Slide Number"/>
          <p:cNvSpPr txBox="1">
            <a:spLocks noChangeArrowheads="1"/>
          </p:cNvSpPr>
          <p:nvPr userDrawn="1"/>
        </p:nvSpPr>
        <p:spPr bwMode="auto">
          <a:xfrm>
            <a:off x="8663355" y="6718429"/>
            <a:ext cx="141064" cy="123111"/>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800">
                <a:solidFill>
                  <a:srgbClr val="000000"/>
                </a:solidFill>
                <a:sym typeface="+mn-lt"/>
              </a:rPr>
              <a:pPr defTabSz="914296">
                <a:defRPr/>
              </a:pPr>
              <a:t>‹N›</a:t>
            </a:fld>
            <a:endParaRPr lang="en-US" sz="800" dirty="0">
              <a:solidFill>
                <a:srgbClr val="000000"/>
              </a:solidFill>
              <a:sym typeface="+mn-lt"/>
            </a:endParaRPr>
          </a:p>
        </p:txBody>
      </p:sp>
      <p:sp>
        <p:nvSpPr>
          <p:cNvPr id="16" name="Slide Number Line"/>
          <p:cNvSpPr>
            <a:spLocks noChangeShapeType="1"/>
          </p:cNvSpPr>
          <p:nvPr userDrawn="1"/>
        </p:nvSpPr>
        <p:spPr bwMode="auto">
          <a:xfrm>
            <a:off x="8556381" y="6734359"/>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7"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58"/>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174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11407051"/>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4746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8" name="Rectangle 7"/>
          <p:cNvSpPr/>
          <p:nvPr userDrawn="1"/>
        </p:nvSpPr>
        <p:spPr bwMode="ltGray">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t" anchorCtr="0" forceAA="0" compatLnSpc="1">
            <a:prstTxWarp prst="textNoShape">
              <a:avLst/>
            </a:prstTxWarp>
            <a:noAutofit/>
          </a:bodyPr>
          <a:lstStyle/>
          <a:p>
            <a:pPr defTabSz="914296">
              <a:lnSpc>
                <a:spcPct val="90000"/>
              </a:lnSpc>
              <a:spcAft>
                <a:spcPts val="750"/>
              </a:spcAft>
            </a:pPr>
            <a:endParaRPr lang="en-US" sz="900" dirty="0">
              <a:solidFill>
                <a:prstClr val="white"/>
              </a:solidFill>
              <a:sym typeface="+mn-lt"/>
            </a:endParaRPr>
          </a:p>
        </p:txBody>
      </p:sp>
      <p:sp>
        <p:nvSpPr>
          <p:cNvPr id="9" name="Title 1"/>
          <p:cNvSpPr>
            <a:spLocks noGrp="1"/>
          </p:cNvSpPr>
          <p:nvPr>
            <p:ph type="title" hasCustomPrompt="1"/>
          </p:nvPr>
        </p:nvSpPr>
        <p:spPr bwMode="ltGray">
          <a:xfrm>
            <a:off x="472500" y="1544276"/>
            <a:ext cx="2589300" cy="1495795"/>
          </a:xfrm>
          <a:noFill/>
        </p:spPr>
        <p:txBody>
          <a:bodyPr wrap="square" lIns="0" tIns="0" rIns="320003" bIns="0" anchor="b">
            <a:noAutofit/>
          </a:bodyPr>
          <a:lstStyle>
            <a:lvl1pPr>
              <a:defRPr sz="2300">
                <a:solidFill>
                  <a:schemeClr val="tx1"/>
                </a:solidFill>
                <a:latin typeface="+mj-lt"/>
                <a:ea typeface="+mj-ea"/>
                <a:cs typeface="+mj-cs"/>
                <a:sym typeface="+mj-lt"/>
              </a:defRPr>
            </a:lvl1pPr>
          </a:lstStyle>
          <a:p>
            <a:r>
              <a:rPr lang="en-US" dirty="0"/>
              <a:t>Click to add title</a:t>
            </a:r>
          </a:p>
        </p:txBody>
      </p:sp>
      <p:sp>
        <p:nvSpPr>
          <p:cNvPr id="6"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7" name="Slide Number"/>
          <p:cNvSpPr txBox="1">
            <a:spLocks noChangeArrowheads="1"/>
          </p:cNvSpPr>
          <p:nvPr userDrawn="1"/>
        </p:nvSpPr>
        <p:spPr bwMode="auto">
          <a:xfrm>
            <a:off x="8663355" y="6718430"/>
            <a:ext cx="160300" cy="138499"/>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a:solidFill>
                  <a:srgbClr val="000000"/>
                </a:solidFill>
                <a:sym typeface="+mn-lt"/>
              </a:rPr>
              <a:pPr defTabSz="914296">
                <a:defRPr/>
              </a:pPr>
              <a:t>‹N›</a:t>
            </a:fld>
            <a:endParaRPr lang="en-US" dirty="0">
              <a:solidFill>
                <a:srgbClr val="000000"/>
              </a:solidFill>
              <a:sym typeface="+mn-lt"/>
            </a:endParaRPr>
          </a:p>
        </p:txBody>
      </p:sp>
      <p:sp>
        <p:nvSpPr>
          <p:cNvPr id="10" name="Slide Number Line"/>
          <p:cNvSpPr>
            <a:spLocks noChangeShapeType="1"/>
          </p:cNvSpPr>
          <p:nvPr userDrawn="1"/>
        </p:nvSpPr>
        <p:spPr bwMode="auto">
          <a:xfrm>
            <a:off x="8556381" y="6734359"/>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Tree>
    <p:extLst>
      <p:ext uri="{BB962C8B-B14F-4D97-AF65-F5344CB8AC3E}">
        <p14:creationId xmlns:p14="http://schemas.microsoft.com/office/powerpoint/2010/main" val="3852967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423842971"/>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4848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2" name="Title 1"/>
          <p:cNvSpPr>
            <a:spLocks noGrp="1"/>
          </p:cNvSpPr>
          <p:nvPr>
            <p:ph type="title" hasCustomPrompt="1"/>
          </p:nvPr>
        </p:nvSpPr>
        <p:spPr bwMode="blackWhite">
          <a:xfrm>
            <a:off x="963557" y="2668044"/>
            <a:ext cx="7215368" cy="3201027"/>
          </a:xfrm>
          <a:prstGeom prst="rect">
            <a:avLst/>
          </a:prstGeom>
          <a:ln w="9525">
            <a:solidFill>
              <a:schemeClr val="bg1"/>
            </a:solidFill>
          </a:ln>
        </p:spPr>
        <p:txBody>
          <a:bodyPr lIns="274289" tIns="274289" rIns="274289" bIns="137145"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59" name="Rectangle 58"/>
          <p:cNvSpPr/>
          <p:nvPr userDrawn="1"/>
        </p:nvSpPr>
        <p:spPr bwMode="white">
          <a:xfrm>
            <a:off x="963557" y="1428131"/>
            <a:ext cx="710754"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Tree>
    <p:extLst>
      <p:ext uri="{BB962C8B-B14F-4D97-AF65-F5344CB8AC3E}">
        <p14:creationId xmlns:p14="http://schemas.microsoft.com/office/powerpoint/2010/main" val="4213780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88832041"/>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4951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5" name="TextBox 4"/>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47" name="Title 1"/>
          <p:cNvSpPr>
            <a:spLocks noGrp="1"/>
          </p:cNvSpPr>
          <p:nvPr>
            <p:ph type="title" hasCustomPrompt="1"/>
          </p:nvPr>
        </p:nvSpPr>
        <p:spPr bwMode="blackWhite">
          <a:xfrm>
            <a:off x="472500" y="3826800"/>
            <a:ext cx="8202600" cy="2041200"/>
          </a:xfrm>
        </p:spPr>
        <p:txBody>
          <a:bodyPr anchor="t">
            <a:noAutofit/>
          </a:bodyPr>
          <a:lstStyle>
            <a:lvl1pPr>
              <a:defRPr sz="40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464174" y="3680016"/>
            <a:ext cx="8682228"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0710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00809956"/>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5053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3048749" y="0"/>
            <a:ext cx="312713" cy="6858000"/>
          </a:xfrm>
          <a:prstGeom prst="rect">
            <a:avLst/>
          </a:prstGeom>
        </p:spPr>
      </p:pic>
      <p:sp>
        <p:nvSpPr>
          <p:cNvPr id="20" name="TextBox 19"/>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6" name="Rectangle 25"/>
          <p:cNvSpPr/>
          <p:nvPr userDrawn="1"/>
        </p:nvSpPr>
        <p:spPr bwMode="white">
          <a:xfrm>
            <a:off x="5" y="0"/>
            <a:ext cx="30596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7" name="Title 4"/>
          <p:cNvSpPr>
            <a:spLocks noGrp="1"/>
          </p:cNvSpPr>
          <p:nvPr>
            <p:ph type="title" hasCustomPrompt="1"/>
          </p:nvPr>
        </p:nvSpPr>
        <p:spPr>
          <a:xfrm>
            <a:off x="472505" y="2681106"/>
            <a:ext cx="2345911" cy="1495795"/>
          </a:xfrm>
          <a:prstGeom prst="rect">
            <a:avLst/>
          </a:prstGeom>
        </p:spPr>
        <p:txBody>
          <a:bodyPr anchor="ctr">
            <a:noAutofit/>
          </a:bodyPr>
          <a:lstStyle>
            <a:lvl1pPr>
              <a:defRPr sz="23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495443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32733554"/>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5156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5374208" y="0"/>
            <a:ext cx="312713" cy="6858000"/>
          </a:xfrm>
          <a:prstGeom prst="rect">
            <a:avLst/>
          </a:prstGeom>
        </p:spPr>
      </p:pic>
      <p:sp>
        <p:nvSpPr>
          <p:cNvPr id="13" name="Rectangle 12"/>
          <p:cNvSpPr/>
          <p:nvPr userDrawn="1"/>
        </p:nvSpPr>
        <p:spPr bwMode="white">
          <a:xfrm>
            <a:off x="5" y="0"/>
            <a:ext cx="53789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0"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7" name="TextBox 16"/>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3" name="Title 3"/>
          <p:cNvSpPr>
            <a:spLocks noGrp="1"/>
          </p:cNvSpPr>
          <p:nvPr>
            <p:ph type="title" hasCustomPrompt="1"/>
          </p:nvPr>
        </p:nvSpPr>
        <p:spPr>
          <a:xfrm>
            <a:off x="472500" y="622806"/>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968209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7118144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5258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7" y="0"/>
            <a:ext cx="312713" cy="6858000"/>
          </a:xfrm>
          <a:prstGeom prst="rect">
            <a:avLst/>
          </a:prstGeom>
        </p:spPr>
      </p:pic>
      <p:sp>
        <p:nvSpPr>
          <p:cNvPr id="11" name="Title 4"/>
          <p:cNvSpPr>
            <a:spLocks noGrp="1"/>
          </p:cNvSpPr>
          <p:nvPr>
            <p:ph type="title" hasCustomPrompt="1"/>
          </p:nvPr>
        </p:nvSpPr>
        <p:spPr>
          <a:xfrm>
            <a:off x="472505" y="2681106"/>
            <a:ext cx="2345911" cy="1495795"/>
          </a:xfrm>
          <a:prstGeom prst="rect">
            <a:avLst/>
          </a:prstGeom>
        </p:spPr>
        <p:txBody>
          <a:bodyPr anchor="ctr">
            <a:noAutofit/>
          </a:bodyPr>
          <a:lstStyle>
            <a:lvl1pPr>
              <a:defRPr sz="2300">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2" name="Date Placeholder 1"/>
          <p:cNvSpPr>
            <a:spLocks noGrp="1"/>
          </p:cNvSpPr>
          <p:nvPr>
            <p:ph type="dt" sz="half" idx="29"/>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5" name="TextBox 14"/>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Tree>
    <p:extLst>
      <p:ext uri="{BB962C8B-B14F-4D97-AF65-F5344CB8AC3E}">
        <p14:creationId xmlns:p14="http://schemas.microsoft.com/office/powerpoint/2010/main" val="2856187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76574640"/>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5360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4267192" y="0"/>
            <a:ext cx="312713" cy="6858000"/>
          </a:xfrm>
          <a:prstGeom prst="rect">
            <a:avLst/>
          </a:prstGeom>
        </p:spPr>
      </p:pic>
      <p:sp>
        <p:nvSpPr>
          <p:cNvPr id="12" name="Rectangle 11"/>
          <p:cNvSpPr/>
          <p:nvPr userDrawn="1"/>
        </p:nvSpPr>
        <p:spPr>
          <a:xfrm>
            <a:off x="4572000" y="0"/>
            <a:ext cx="4572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Picture Placeholder 18"/>
          <p:cNvSpPr>
            <a:spLocks noGrp="1"/>
          </p:cNvSpPr>
          <p:nvPr>
            <p:ph type="pic" sz="quarter" idx="14" hasCustomPrompt="1"/>
          </p:nvPr>
        </p:nvSpPr>
        <p:spPr>
          <a:xfrm>
            <a:off x="4569021" y="0"/>
            <a:ext cx="4574983" cy="6858000"/>
          </a:xfrm>
          <a:prstGeom prst="rect">
            <a:avLst/>
          </a:prstGeom>
          <a:noFill/>
        </p:spPr>
        <p:txBody>
          <a:bodyPr lIns="914296" tIns="914296" rIns="914296" bIns="914296"/>
          <a:lstStyle>
            <a:lvl1pPr algn="ctr">
              <a:defRPr sz="14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472500" y="1785600"/>
            <a:ext cx="3291300" cy="3286800"/>
          </a:xfrm>
          <a:prstGeom prst="rect">
            <a:avLst/>
          </a:prstGeom>
          <a:noFill/>
        </p:spPr>
        <p:txBody>
          <a:bodyPr wrap="square" lIns="0" tIns="0" rIns="320003" bIns="0"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5" name="TextBox 14"/>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
        <p:nvSpPr>
          <p:cNvPr id="16" name="Date Placeholder 2"/>
          <p:cNvSpPr>
            <a:spLocks noGrp="1"/>
          </p:cNvSpPr>
          <p:nvPr>
            <p:ph type="dt" sz="half" idx="15"/>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21"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44185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6482943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5463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557392" y="0"/>
            <a:ext cx="312713" cy="6858000"/>
          </a:xfrm>
          <a:prstGeom prst="rect">
            <a:avLst/>
          </a:prstGeom>
        </p:spPr>
      </p:pic>
      <p:sp>
        <p:nvSpPr>
          <p:cNvPr id="10" name="Rectangle 9"/>
          <p:cNvSpPr/>
          <p:nvPr userDrawn="1"/>
        </p:nvSpPr>
        <p:spPr bwMode="gray">
          <a:xfrm>
            <a:off x="5864661" y="0"/>
            <a:ext cx="327934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1" name="Picture Placeholder 5"/>
          <p:cNvSpPr>
            <a:spLocks noGrp="1"/>
          </p:cNvSpPr>
          <p:nvPr>
            <p:ph type="pic" sz="quarter" idx="11" hasCustomPrompt="1"/>
          </p:nvPr>
        </p:nvSpPr>
        <p:spPr>
          <a:xfrm>
            <a:off x="5865024" y="0"/>
            <a:ext cx="3278981" cy="6858000"/>
          </a:xfrm>
          <a:prstGeom prst="rect">
            <a:avLst/>
          </a:prstGeom>
          <a:noFill/>
        </p:spPr>
        <p:txBody>
          <a:bodyPr lIns="182859" tIns="914296" rIns="182859" bIns="914296"/>
          <a:lstStyle>
            <a:lvl1pPr algn="ctr">
              <a:defRPr sz="12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5" name="Copyright" hidden="1"/>
          <p:cNvSpPr txBox="1"/>
          <p:nvPr userDrawn="1"/>
        </p:nvSpPr>
        <p:spPr>
          <a:xfrm rot="16200000">
            <a:off x="6473434" y="3931143"/>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4" name="Title 1"/>
          <p:cNvSpPr>
            <a:spLocks noGrp="1"/>
          </p:cNvSpPr>
          <p:nvPr>
            <p:ph type="title" hasCustomPrompt="1"/>
          </p:nvPr>
        </p:nvSpPr>
        <p:spPr bwMode="blackWhite">
          <a:xfrm>
            <a:off x="472500" y="1804651"/>
            <a:ext cx="4685664" cy="3286800"/>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edit title</a:t>
            </a:r>
          </a:p>
        </p:txBody>
      </p:sp>
      <p:sp>
        <p:nvSpPr>
          <p:cNvPr id="13" name="TextBox 12"/>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Tree>
    <p:extLst>
      <p:ext uri="{BB962C8B-B14F-4D97-AF65-F5344CB8AC3E}">
        <p14:creationId xmlns:p14="http://schemas.microsoft.com/office/powerpoint/2010/main" val="4095241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7573678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639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13" name="Pentagon 3"/>
          <p:cNvSpPr/>
          <p:nvPr userDrawn="1"/>
        </p:nvSpPr>
        <p:spPr bwMode="white">
          <a:xfrm>
            <a:off x="3"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6" name="TextBox 1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8" y="3416303"/>
            <a:ext cx="2021000"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175594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59193523"/>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5565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16"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5"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2" name="TextBox 11"/>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7" name="Title 2"/>
          <p:cNvSpPr>
            <a:spLocks noGrp="1"/>
          </p:cNvSpPr>
          <p:nvPr>
            <p:ph type="title" hasCustomPrompt="1"/>
          </p:nvPr>
        </p:nvSpPr>
        <p:spPr>
          <a:xfrm>
            <a:off x="472505" y="2764210"/>
            <a:ext cx="1858979" cy="1314311"/>
          </a:xfrm>
          <a:prstGeom prst="rect">
            <a:avLst/>
          </a:prstGeom>
        </p:spPr>
        <p:txBody>
          <a:bodyPr anchor="ctr">
            <a:noAutofit/>
          </a:bodyPr>
          <a:lstStyle>
            <a:lvl1pPr>
              <a:defRPr sz="2300" baseline="0">
                <a:solidFill>
                  <a:schemeClr val="tx1"/>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49331" y="3590402"/>
            <a:ext cx="1023938"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302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2459412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5668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16" name="Freeform 14"/>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5" y="2764210"/>
            <a:ext cx="1858979" cy="1314311"/>
          </a:xfrm>
        </p:spPr>
        <p:txBody>
          <a:bodyPr anchor="ctr" anchorCtr="0">
            <a:noAutofit/>
          </a:bodyPr>
          <a:lstStyle>
            <a:lvl1pPr>
              <a:defRPr sz="2300" baseline="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2" y="3402833"/>
            <a:ext cx="2021000"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230537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00396478"/>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157704" name="Diapositiva think-cell" r:id="rId5" imgW="324" imgH="324" progId="TCLayout.ActiveDocument.1">
                  <p:embed/>
                </p:oleObj>
              </mc:Choice>
              <mc:Fallback>
                <p:oleObj name="Diapositiva think-cell" r:id="rId5" imgW="324" imgH="324" progId="TCLayout.ActiveDocument.1">
                  <p:embed/>
                  <p:pic>
                    <p:nvPicPr>
                      <p:cNvPr id="0" name=""/>
                      <p:cNvPicPr/>
                      <p:nvPr/>
                    </p:nvPicPr>
                    <p:blipFill>
                      <a:blip r:embed="rId6"/>
                      <a:stretch>
                        <a:fillRect/>
                      </a:stretch>
                    </p:blipFill>
                    <p:spPr>
                      <a:xfrm>
                        <a:off x="1192" y="1592"/>
                        <a:ext cx="1190"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5" name="TextBox 4"/>
          <p:cNvSpPr txBox="1"/>
          <p:nvPr/>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600" dirty="0">
              <a:solidFill>
                <a:prstClr val="white"/>
              </a:solidFill>
              <a:sym typeface="+mn-lt"/>
            </a:endParaRPr>
          </a:p>
        </p:txBody>
      </p:sp>
      <p:sp>
        <p:nvSpPr>
          <p:cNvPr id="8" name="Date Placeholder 7"/>
          <p:cNvSpPr>
            <a:spLocks noGrp="1"/>
          </p:cNvSpPr>
          <p:nvPr>
            <p:ph type="dt" sz="half" idx="11"/>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2"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3" name="Pentagon 3"/>
          <p:cNvSpPr/>
          <p:nvPr userDrawn="1"/>
        </p:nvSpPr>
        <p:spPr bwMode="white">
          <a:xfrm>
            <a:off x="3" y="0"/>
            <a:ext cx="407019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chemeClr val="tx1"/>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36147" y="3394396"/>
            <a:ext cx="973931"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8476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03851062"/>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5872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13" name="Pentagon 3"/>
          <p:cNvSpPr/>
          <p:nvPr userDrawn="1"/>
        </p:nvSpPr>
        <p:spPr bwMode="white">
          <a:xfrm>
            <a:off x="3"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6" name="TextBox 15"/>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6" y="3416303"/>
            <a:ext cx="2021000"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729518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67695329"/>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5975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8" name="Date Placeholder 7"/>
          <p:cNvSpPr>
            <a:spLocks noGrp="1"/>
          </p:cNvSpPr>
          <p:nvPr>
            <p:ph type="dt" sz="half" idx="16"/>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8"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4" name="Pentagon 8"/>
          <p:cNvSpPr/>
          <p:nvPr userDrawn="1"/>
        </p:nvSpPr>
        <p:spPr bwMode="white">
          <a:xfrm>
            <a:off x="0" y="0"/>
            <a:ext cx="477266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6" name="Title 2"/>
          <p:cNvSpPr>
            <a:spLocks noGrp="1"/>
          </p:cNvSpPr>
          <p:nvPr>
            <p:ph type="title" hasCustomPrompt="1"/>
          </p:nvPr>
        </p:nvSpPr>
        <p:spPr>
          <a:xfrm>
            <a:off x="472505" y="622806"/>
            <a:ext cx="3505235"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48354" y="3589608"/>
            <a:ext cx="1023938"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91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6427520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6077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4" name="Pentagon 8"/>
          <p:cNvSpPr/>
          <p:nvPr userDrawn="1"/>
        </p:nvSpPr>
        <p:spPr bwMode="white">
          <a:xfrm>
            <a:off x="0"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6" name="Title 2"/>
          <p:cNvSpPr>
            <a:spLocks noGrp="1"/>
          </p:cNvSpPr>
          <p:nvPr>
            <p:ph type="title" hasCustomPrompt="1"/>
          </p:nvPr>
        </p:nvSpPr>
        <p:spPr>
          <a:xfrm>
            <a:off x="472505" y="622806"/>
            <a:ext cx="3505235"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rgbClr val="FFFFFF"/>
                </a:solidFill>
                <a:latin typeface="+mj-lt"/>
                <a:ea typeface="+mj-ea"/>
                <a:cs typeface="+mj-cs"/>
                <a:sym typeface="+mj-lt"/>
              </a:defRPr>
            </a:lvl1pPr>
          </a:lstStyle>
          <a:p>
            <a:pPr lvl="0"/>
            <a:r>
              <a:rPr lang="en-US" dirty="0"/>
              <a:t>Click to add title</a:t>
            </a:r>
          </a:p>
        </p:txBody>
      </p:sp>
      <p:sp>
        <p:nvSpPr>
          <p:cNvPr id="12"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3" name="TextBox 12"/>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1" y="3407810"/>
            <a:ext cx="2021000"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4074857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5047367"/>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6180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Title 3"/>
          <p:cNvSpPr>
            <a:spLocks noGrp="1"/>
          </p:cNvSpPr>
          <p:nvPr>
            <p:ph type="title" hasCustomPrompt="1"/>
          </p:nvPr>
        </p:nvSpPr>
        <p:spPr>
          <a:xfrm>
            <a:off x="472500" y="622806"/>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17754" y="3589608"/>
            <a:ext cx="1023938"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8883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2193151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6282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1" name="Title 3"/>
          <p:cNvSpPr>
            <a:spLocks noGrp="1"/>
          </p:cNvSpPr>
          <p:nvPr>
            <p:ph type="title" hasCustomPrompt="1"/>
          </p:nvPr>
        </p:nvSpPr>
        <p:spPr>
          <a:xfrm>
            <a:off x="472500" y="622806"/>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rgbClr val="FFFFFF"/>
                </a:solidFill>
                <a:latin typeface="+mj-lt"/>
                <a:ea typeface="+mj-ea"/>
                <a:cs typeface="+mj-cs"/>
                <a:sym typeface="+mj-lt"/>
              </a:defRPr>
            </a:lvl1pPr>
          </a:lstStyle>
          <a:p>
            <a:pPr lvl="0"/>
            <a:r>
              <a:rPr lang="en-US" dirty="0"/>
              <a:t>Click to add title</a:t>
            </a:r>
          </a:p>
        </p:txBody>
      </p:sp>
      <p:sp>
        <p:nvSpPr>
          <p:cNvPr id="17"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8" name="TextBox 17"/>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3" y="3407810"/>
            <a:ext cx="2021000"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42720940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290613312"/>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6384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3" name="TextBox 2"/>
          <p:cNvSpPr txBox="1"/>
          <p:nvPr/>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4" name="Date Placeholder 3"/>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8" name="Title 1"/>
          <p:cNvSpPr>
            <a:spLocks noGrp="1"/>
          </p:cNvSpPr>
          <p:nvPr>
            <p:ph type="title" hasCustomPrompt="1"/>
          </p:nvPr>
        </p:nvSpPr>
        <p:spPr>
          <a:xfrm>
            <a:off x="472500" y="3826339"/>
            <a:ext cx="8199900" cy="1606551"/>
          </a:xfr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42218436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88090416"/>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6487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6" name="Rectangle 5"/>
          <p:cNvSpPr/>
          <p:nvPr userDrawn="1"/>
        </p:nvSpPr>
        <p:spPr bwMode="white">
          <a:xfrm>
            <a:off x="472500" y="625475"/>
            <a:ext cx="699516"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7" name="Title 1"/>
          <p:cNvSpPr>
            <a:spLocks noGrp="1"/>
          </p:cNvSpPr>
          <p:nvPr>
            <p:ph type="title" hasCustomPrompt="1"/>
          </p:nvPr>
        </p:nvSpPr>
        <p:spPr>
          <a:xfrm>
            <a:off x="472500" y="3826339"/>
            <a:ext cx="8199900" cy="1606551"/>
          </a:xfrm>
          <a:prstGeom prst="rect">
            <a:avLst/>
          </a:prstGeo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tx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38244070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4899388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741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8" name="Date Placeholder 7"/>
          <p:cNvSpPr>
            <a:spLocks noGrp="1"/>
          </p:cNvSpPr>
          <p:nvPr>
            <p:ph type="dt" sz="half" idx="16"/>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8"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4" name="Pentagon 8"/>
          <p:cNvSpPr/>
          <p:nvPr userDrawn="1"/>
        </p:nvSpPr>
        <p:spPr bwMode="white">
          <a:xfrm>
            <a:off x="0" y="0"/>
            <a:ext cx="477266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6" name="Title 2"/>
          <p:cNvSpPr>
            <a:spLocks noGrp="1"/>
          </p:cNvSpPr>
          <p:nvPr>
            <p:ph type="title" hasCustomPrompt="1"/>
          </p:nvPr>
        </p:nvSpPr>
        <p:spPr>
          <a:xfrm>
            <a:off x="472507" y="622810"/>
            <a:ext cx="3505235"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48354" y="3589612"/>
            <a:ext cx="1023938"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6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31794621"/>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165896" name="Diapositiva think-cell" r:id="rId4" imgW="324" imgH="324" progId="TCLayout.ActiveDocument.1">
                  <p:embed/>
                </p:oleObj>
              </mc:Choice>
              <mc:Fallback>
                <p:oleObj name="Diapositiva think-cell" r:id="rId4" imgW="324" imgH="324" progId="TCLayout.ActiveDocument.1">
                  <p:embed/>
                  <p:pic>
                    <p:nvPicPr>
                      <p:cNvPr id="0" name=""/>
                      <p:cNvPicPr/>
                      <p:nvPr/>
                    </p:nvPicPr>
                    <p:blipFill>
                      <a:blip r:embed="rId5"/>
                      <a:stretch>
                        <a:fillRect/>
                      </a:stretch>
                    </p:blipFill>
                    <p:spPr>
                      <a:xfrm>
                        <a:off x="1192" y="1592"/>
                        <a:ext cx="1190" cy="1587"/>
                      </a:xfrm>
                      <a:prstGeom prst="rect">
                        <a:avLst/>
                      </a:prstGeom>
                    </p:spPr>
                  </p:pic>
                </p:oleObj>
              </mc:Fallback>
            </mc:AlternateContent>
          </a:graphicData>
        </a:graphic>
      </p:graphicFrame>
      <p:sp>
        <p:nvSpPr>
          <p:cNvPr id="6" name="TextBox 5"/>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01944" y="1353924"/>
            <a:ext cx="76925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7"/>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4"/>
          </a:solidFill>
          <a:ln>
            <a:noFill/>
          </a:ln>
          <a:effectLst/>
        </p:spPr>
        <p:txBody>
          <a:bodyPr vert="horz" wrap="square" lIns="68572" tIns="34286" rIns="68572" bIns="34286" numCol="1" anchor="t" anchorCtr="0" compatLnSpc="1">
            <a:prstTxWarp prst="textNoShape">
              <a:avLst/>
            </a:prstTxWarp>
            <a:noAutofit/>
          </a:bodyPr>
          <a:lstStyle/>
          <a:p>
            <a:pPr defTabSz="914296"/>
            <a:endParaRPr lang="en-US" sz="1100" dirty="0">
              <a:solidFill>
                <a:srgbClr val="000000"/>
              </a:solidFill>
              <a:sym typeface="+mn-lt"/>
            </a:endParaRPr>
          </a:p>
        </p:txBody>
      </p:sp>
    </p:spTree>
    <p:extLst>
      <p:ext uri="{BB962C8B-B14F-4D97-AF65-F5344CB8AC3E}">
        <p14:creationId xmlns:p14="http://schemas.microsoft.com/office/powerpoint/2010/main" val="3851784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accent5"/>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004157395"/>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6692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5" name="TextBox 4"/>
          <p:cNvSpPr txBox="1"/>
          <p:nvPr userDrawn="1"/>
        </p:nvSpPr>
        <p:spPr bwMode="white">
          <a:xfrm>
            <a:off x="8375906"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4" name="Title 3"/>
          <p:cNvSpPr>
            <a:spLocks noGrp="1"/>
          </p:cNvSpPr>
          <p:nvPr>
            <p:ph type="title" hasCustomPrompt="1"/>
          </p:nvPr>
        </p:nvSpPr>
        <p:spPr>
          <a:xfrm>
            <a:off x="472500" y="622802"/>
            <a:ext cx="8199900" cy="470899"/>
          </a:xfrm>
        </p:spPr>
        <p:txBody>
          <a:bodyPr/>
          <a:lstStyle>
            <a:lvl1pPr>
              <a:defRPr sz="2300">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7038084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46518645"/>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67944"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1"/>
                        <a:ext cx="1588" cy="2117"/>
                      </a:xfrm>
                      <a:prstGeom prst="rect">
                        <a:avLst/>
                      </a:prstGeom>
                    </p:spPr>
                  </p:pic>
                </p:oleObj>
              </mc:Fallback>
            </mc:AlternateContent>
          </a:graphicData>
        </a:graphic>
      </p:graphicFrame>
      <p:sp>
        <p:nvSpPr>
          <p:cNvPr id="7"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361013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64217880"/>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68968"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1"/>
                        <a:ext cx="1588" cy="2117"/>
                      </a:xfrm>
                      <a:prstGeom prst="rect">
                        <a:avLst/>
                      </a:prstGeom>
                    </p:spPr>
                  </p:pic>
                </p:oleObj>
              </mc:Fallback>
            </mc:AlternateContent>
          </a:graphicData>
        </a:graphic>
      </p:graphicFrame>
      <p:sp>
        <p:nvSpPr>
          <p:cNvPr id="7" name="TextBox 6"/>
          <p:cNvSpPr txBox="1"/>
          <p:nvPr userDrawn="1"/>
        </p:nvSpPr>
        <p:spPr bwMode="white">
          <a:xfrm>
            <a:off x="8375906"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Tree>
    <p:extLst>
      <p:ext uri="{BB962C8B-B14F-4D97-AF65-F5344CB8AC3E}">
        <p14:creationId xmlns:p14="http://schemas.microsoft.com/office/powerpoint/2010/main" val="2579324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05655930"/>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69992"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1"/>
                        <a:ext cx="1588" cy="2117"/>
                      </a:xfrm>
                      <a:prstGeom prst="rect">
                        <a:avLst/>
                      </a:prstGeom>
                    </p:spPr>
                  </p:pic>
                </p:oleObj>
              </mc:Fallback>
            </mc:AlternateContent>
          </a:graphicData>
        </a:graphic>
      </p:graphicFrame>
      <p:sp>
        <p:nvSpPr>
          <p:cNvPr id="10"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11973727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blank" preserve="1">
  <p:cSld name="En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17071827"/>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171016"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2" y="1592"/>
                        <a:ext cx="1190" cy="1587"/>
                      </a:xfrm>
                      <a:prstGeom prst="rect">
                        <a:avLst/>
                      </a:prstGeom>
                    </p:spPr>
                  </p:pic>
                </p:oleObj>
              </mc:Fallback>
            </mc:AlternateContent>
          </a:graphicData>
        </a:graphic>
      </p:graphicFrame>
      <p:sp>
        <p:nvSpPr>
          <p:cNvPr id="3" name="TextBox 2"/>
          <p:cNvSpPr txBox="1"/>
          <p:nvPr userDrawn="1"/>
        </p:nvSpPr>
        <p:spPr>
          <a:xfrm>
            <a:off x="3053445" y="2540004"/>
            <a:ext cx="3175000" cy="14054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defTabSz="914296"/>
            <a:r>
              <a:rPr lang="en-US" sz="4000" dirty="0">
                <a:solidFill>
                  <a:srgbClr val="000000"/>
                </a:solidFill>
              </a:rPr>
              <a:t>Thank You</a:t>
            </a:r>
          </a:p>
        </p:txBody>
      </p:sp>
      <p:pic>
        <p:nvPicPr>
          <p:cNvPr id="5"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58"/>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274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2993397"/>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72040"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1"/>
                        <a:ext cx="1588" cy="2117"/>
                      </a:xfrm>
                      <a:prstGeom prst="rect">
                        <a:avLst/>
                      </a:prstGeom>
                    </p:spPr>
                  </p:pic>
                </p:oleObj>
              </mc:Fallback>
            </mc:AlternateContent>
          </a:graphicData>
        </a:graphic>
      </p:graphicFrame>
      <p:grpSp>
        <p:nvGrpSpPr>
          <p:cNvPr id="49" name="Group 48"/>
          <p:cNvGrpSpPr/>
          <p:nvPr userDrawn="1"/>
        </p:nvGrpSpPr>
        <p:grpSpPr>
          <a:xfrm>
            <a:off x="-450" y="-1"/>
            <a:ext cx="914535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722">
                <a:defRPr/>
              </a:pPr>
              <a:endParaRPr lang="en-US" sz="1400" dirty="0">
                <a:solidFill>
                  <a:srgbClr val="575757"/>
                </a:solidFill>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296">
                <a:lnSpc>
                  <a:spcPct val="90000"/>
                </a:lnSpc>
                <a:spcAft>
                  <a:spcPts val="750"/>
                </a:spcAft>
              </a:pPr>
              <a:endParaRPr lang="en-US" sz="900" dirty="0">
                <a:solidFill>
                  <a:prstClr val="white"/>
                </a:solidFill>
                <a:sym typeface="+mn-lt"/>
              </a:endParaRPr>
            </a:p>
          </p:txBody>
        </p:sp>
        <p:sp>
          <p:nvSpPr>
            <p:cNvPr id="60" name="Footnote example"/>
            <p:cNvSpPr txBox="1"/>
            <p:nvPr/>
          </p:nvSpPr>
          <p:spPr>
            <a:xfrm>
              <a:off x="630001" y="6269091"/>
              <a:ext cx="9030915" cy="290849"/>
            </a:xfrm>
            <a:prstGeom prst="rect">
              <a:avLst/>
            </a:prstGeom>
            <a:noFill/>
          </p:spPr>
          <p:txBody>
            <a:bodyPr wrap="square" lIns="0" tIns="0" rIns="0" bIns="0" rtlCol="0" anchor="b">
              <a:spAutoFit/>
            </a:bodyPr>
            <a:lstStyle/>
            <a:p>
              <a:pPr defTabSz="685722">
                <a:lnSpc>
                  <a:spcPct val="90000"/>
                </a:lnSpc>
                <a:defRPr/>
              </a:pPr>
              <a:r>
                <a:rPr lang="en-US" sz="700" dirty="0">
                  <a:solidFill>
                    <a:prstClr val="white">
                      <a:lumMod val="50000"/>
                    </a:prstClr>
                  </a:solidFill>
                  <a:sym typeface="+mn-lt"/>
                </a:rPr>
                <a:t>1. xxxx  2. xxxx  3. List footnotes in numerical order. Footnote numbers are not bracketed. Use 10pt font</a:t>
              </a:r>
            </a:p>
            <a:p>
              <a:pPr defTabSz="685722">
                <a:lnSpc>
                  <a:spcPct val="90000"/>
                </a:lnSpc>
                <a:defRPr/>
              </a:pPr>
              <a:r>
                <a:rPr lang="en-US" sz="700" dirty="0">
                  <a:solidFill>
                    <a:prstClr val="white">
                      <a:lumMod val="50000"/>
                    </a:prstClr>
                  </a:solidFill>
                  <a:sym typeface="+mn-lt"/>
                </a:rPr>
                <a:t>Note: Do not put a period at the end of the note or the source</a:t>
              </a:r>
            </a:p>
            <a:p>
              <a:pPr defTabSz="685722">
                <a:lnSpc>
                  <a:spcPct val="90000"/>
                </a:lnSpc>
                <a:defRPr/>
              </a:pPr>
              <a:r>
                <a:rPr lang="en-US" sz="700" dirty="0">
                  <a:solidFill>
                    <a:prstClr val="white">
                      <a:lumMod val="50000"/>
                    </a:prstClr>
                  </a:solidFill>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1997659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21991739"/>
              </p:ext>
            </p:extLst>
          </p:nvPr>
        </p:nvGraphicFramePr>
        <p:xfrm>
          <a:off x="1194" y="1591"/>
          <a:ext cx="1191" cy="1588"/>
        </p:xfrm>
        <a:graphic>
          <a:graphicData uri="http://schemas.openxmlformats.org/presentationml/2006/ole">
            <mc:AlternateContent xmlns:mc="http://schemas.openxmlformats.org/markup-compatibility/2006">
              <mc:Choice xmlns:v="urn:schemas-microsoft-com:vml" Requires="v">
                <p:oleObj spid="_x0000_s173064"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4" y="1591"/>
                        <a:ext cx="1191"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800" b="1" dirty="0">
              <a:solidFill>
                <a:srgbClr val="FFFFFF"/>
              </a:solidFill>
              <a:ea typeface="+mj-ea"/>
              <a:cs typeface="+mj-cs"/>
              <a:sym typeface="Arial"/>
            </a:endParaRPr>
          </a:p>
        </p:txBody>
      </p:sp>
      <p:sp>
        <p:nvSpPr>
          <p:cNvPr id="16" name="Title 1"/>
          <p:cNvSpPr>
            <a:spLocks noGrp="1"/>
          </p:cNvSpPr>
          <p:nvPr>
            <p:ph type="ctrTitle" hasCustomPrompt="1"/>
          </p:nvPr>
        </p:nvSpPr>
        <p:spPr bwMode="ltGray">
          <a:xfrm>
            <a:off x="467547" y="1886247"/>
            <a:ext cx="6966774" cy="2203157"/>
          </a:xfrm>
          <a:prstGeom prst="rect">
            <a:avLst/>
          </a:prstGeom>
        </p:spPr>
        <p:txBody>
          <a:bodyPr anchor="t">
            <a:normAutofit/>
          </a:bodyPr>
          <a:lstStyle>
            <a:lvl1pPr algn="l">
              <a:lnSpc>
                <a:spcPct val="93000"/>
              </a:lnSpc>
              <a:defRPr sz="2800" b="1" baseline="0">
                <a:solidFill>
                  <a:srgbClr val="000000"/>
                </a:solidFill>
                <a:latin typeface="+mj-lt"/>
                <a:ea typeface="+mj-ea"/>
                <a:cs typeface="+mj-cs"/>
                <a:sym typeface="+mj-lt"/>
              </a:defRPr>
            </a:lvl1pPr>
          </a:lstStyle>
          <a:p>
            <a:r>
              <a:rPr lang="en-US" dirty="0"/>
              <a:t>Title in Title Case</a:t>
            </a:r>
          </a:p>
        </p:txBody>
      </p:sp>
      <p:sp>
        <p:nvSpPr>
          <p:cNvPr id="19" name="Subtitle 2"/>
          <p:cNvSpPr>
            <a:spLocks noGrp="1"/>
          </p:cNvSpPr>
          <p:nvPr>
            <p:ph type="subTitle" idx="1" hasCustomPrompt="1"/>
          </p:nvPr>
        </p:nvSpPr>
        <p:spPr bwMode="white">
          <a:xfrm>
            <a:off x="467547" y="4869164"/>
            <a:ext cx="6966774" cy="436195"/>
          </a:xfrm>
          <a:prstGeom prst="rect">
            <a:avLst/>
          </a:prstGeom>
        </p:spPr>
        <p:txBody>
          <a:bodyPr anchor="ctr"/>
          <a:lstStyle>
            <a:lvl1pPr marL="0" indent="0" algn="l">
              <a:lnSpc>
                <a:spcPct val="110000"/>
              </a:lnSpc>
              <a:buNone/>
              <a:defRPr sz="1600" baseline="0">
                <a:solidFill>
                  <a:srgbClr val="000000"/>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Subtitle in sentence case</a:t>
            </a:r>
          </a:p>
        </p:txBody>
      </p:sp>
      <p:pic>
        <p:nvPicPr>
          <p:cNvPr id="7" name="Picture 7" descr="ADR_logo"/>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5043" y="442917"/>
            <a:ext cx="1251347"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6073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20480243"/>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7408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4" name="Rectangle 3"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sz="2300" b="1" dirty="0">
              <a:solidFill>
                <a:srgbClr val="FFFFFF"/>
              </a:solidFill>
              <a:ea typeface="+mj-ea"/>
              <a:cs typeface="+mj-cs"/>
              <a:sym typeface="Arial"/>
            </a:endParaRPr>
          </a:p>
        </p:txBody>
      </p:sp>
      <p:sp>
        <p:nvSpPr>
          <p:cNvPr id="7"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6"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7" name="Slide Number"/>
          <p:cNvSpPr txBox="1">
            <a:spLocks noChangeArrowheads="1"/>
          </p:cNvSpPr>
          <p:nvPr userDrawn="1"/>
        </p:nvSpPr>
        <p:spPr bwMode="auto">
          <a:xfrm>
            <a:off x="8663355" y="6718432"/>
            <a:ext cx="160300" cy="138499"/>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a:solidFill>
                  <a:srgbClr val="000000"/>
                </a:solidFill>
                <a:sym typeface="+mn-lt"/>
              </a:rPr>
              <a:pPr defTabSz="914296">
                <a:defRPr/>
              </a:pPr>
              <a:t>‹N›</a:t>
            </a:fld>
            <a:endParaRPr lang="en-US" sz="700" dirty="0">
              <a:solidFill>
                <a:srgbClr val="000000"/>
              </a:solidFill>
              <a:sym typeface="+mn-lt"/>
            </a:endParaRPr>
          </a:p>
        </p:txBody>
      </p:sp>
      <p:sp>
        <p:nvSpPr>
          <p:cNvPr id="18" name="Slide Number Line"/>
          <p:cNvSpPr>
            <a:spLocks noChangeShapeType="1"/>
          </p:cNvSpPr>
          <p:nvPr userDrawn="1"/>
        </p:nvSpPr>
        <p:spPr bwMode="auto">
          <a:xfrm>
            <a:off x="8556381" y="6734359"/>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9"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sp>
        <p:nvSpPr>
          <p:cNvPr id="20" name="Title 7"/>
          <p:cNvSpPr>
            <a:spLocks noGrp="1"/>
          </p:cNvSpPr>
          <p:nvPr>
            <p:ph type="title" hasCustomPrompt="1"/>
          </p:nvPr>
        </p:nvSpPr>
        <p:spPr>
          <a:xfrm>
            <a:off x="441053" y="149415"/>
            <a:ext cx="8023133" cy="684212"/>
          </a:xfrm>
        </p:spPr>
        <p:txBody>
          <a:bodyPr/>
          <a:lstStyle>
            <a:lvl1pPr>
              <a:defRPr sz="2300">
                <a:latin typeface="+mj-lt"/>
                <a:sym typeface="Trebuchet MS" panose="020B0603020202020204" pitchFamily="34" charset="0"/>
              </a:defRPr>
            </a:lvl1pPr>
          </a:lstStyle>
          <a:p>
            <a:r>
              <a:rPr lang="en-US" dirty="0"/>
              <a:t>Click to add title</a:t>
            </a: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556381" y="358"/>
            <a:ext cx="591580" cy="58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237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15:guide id="1" orient="horz" pos="3240">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437378283"/>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7511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sz="2300" b="1" dirty="0">
              <a:solidFill>
                <a:srgbClr val="FFFFFF"/>
              </a:solidFill>
              <a:ea typeface="+mj-ea"/>
              <a:cs typeface="+mj-cs"/>
              <a:sym typeface="Arial"/>
            </a:endParaRPr>
          </a:p>
        </p:txBody>
      </p:sp>
      <p:sp>
        <p:nvSpPr>
          <p:cNvPr id="4"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3"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4" name="Slide Number"/>
          <p:cNvSpPr txBox="1">
            <a:spLocks noChangeArrowheads="1"/>
          </p:cNvSpPr>
          <p:nvPr userDrawn="1"/>
        </p:nvSpPr>
        <p:spPr bwMode="auto">
          <a:xfrm>
            <a:off x="8663355" y="6718427"/>
            <a:ext cx="125034" cy="107722"/>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700">
                <a:solidFill>
                  <a:srgbClr val="000000"/>
                </a:solidFill>
                <a:sym typeface="+mn-lt"/>
              </a:rPr>
              <a:pPr defTabSz="914296">
                <a:defRPr/>
              </a:pPr>
              <a:t>‹N›</a:t>
            </a:fld>
            <a:endParaRPr lang="en-US" sz="700" dirty="0">
              <a:solidFill>
                <a:srgbClr val="000000"/>
              </a:solidFill>
              <a:sym typeface="+mn-lt"/>
            </a:endParaRPr>
          </a:p>
        </p:txBody>
      </p:sp>
      <p:sp>
        <p:nvSpPr>
          <p:cNvPr id="15" name="Slide Number Line"/>
          <p:cNvSpPr>
            <a:spLocks noChangeShapeType="1"/>
          </p:cNvSpPr>
          <p:nvPr userDrawn="1"/>
        </p:nvSpPr>
        <p:spPr bwMode="auto">
          <a:xfrm>
            <a:off x="8556381" y="6734359"/>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6"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sp>
        <p:nvSpPr>
          <p:cNvPr id="10" name="Title 7"/>
          <p:cNvSpPr>
            <a:spLocks noGrp="1"/>
          </p:cNvSpPr>
          <p:nvPr>
            <p:ph type="title" hasCustomPrompt="1"/>
          </p:nvPr>
        </p:nvSpPr>
        <p:spPr>
          <a:xfrm>
            <a:off x="441053" y="149415"/>
            <a:ext cx="8023133" cy="684212"/>
          </a:xfrm>
        </p:spPr>
        <p:txBody>
          <a:bodyPr/>
          <a:lstStyle>
            <a:lvl1pPr>
              <a:defRPr sz="2300">
                <a:latin typeface="+mj-lt"/>
                <a:sym typeface="Trebuchet MS" panose="020B0603020202020204" pitchFamily="34" charset="0"/>
              </a:defRPr>
            </a:lvl1pPr>
          </a:lstStyle>
          <a:p>
            <a:r>
              <a:rPr lang="en-US" dirty="0"/>
              <a:t>Click to add title</a:t>
            </a:r>
          </a:p>
        </p:txBody>
      </p:sp>
      <p:sp>
        <p:nvSpPr>
          <p:cNvPr id="18" name="Text Placeholder 7">
            <a:extLst>
              <a:ext uri="{FF2B5EF4-FFF2-40B4-BE49-F238E27FC236}">
                <a16:creationId xmlns:a16="http://schemas.microsoft.com/office/drawing/2014/main" xmlns="" id="{1F54B2F8-C51F-4566-BAC0-8A0C8E575488}"/>
              </a:ext>
            </a:extLst>
          </p:cNvPr>
          <p:cNvSpPr>
            <a:spLocks noGrp="1"/>
          </p:cNvSpPr>
          <p:nvPr>
            <p:ph type="body" sz="quarter" idx="10" hasCustomPrompt="1"/>
          </p:nvPr>
        </p:nvSpPr>
        <p:spPr>
          <a:xfrm>
            <a:off x="472053" y="2085632"/>
            <a:ext cx="8200351" cy="4089131"/>
          </a:xfrm>
        </p:spPr>
        <p:txBody>
          <a:bodyPr/>
          <a:lstStyle>
            <a:lvl1pPr>
              <a:lnSpc>
                <a:spcPct val="100000"/>
              </a:lnSpc>
              <a:spcBef>
                <a:spcPts val="0"/>
              </a:spcBef>
              <a:spcAft>
                <a:spcPts val="0"/>
              </a:spcAft>
              <a:defRPr sz="1500">
                <a:latin typeface="+mn-lt"/>
                <a:ea typeface="+mn-ea"/>
                <a:cs typeface="+mn-cs"/>
                <a:sym typeface="+mn-lt"/>
              </a:defRPr>
            </a:lvl1pPr>
            <a:lvl2pPr>
              <a:lnSpc>
                <a:spcPct val="100000"/>
              </a:lnSpc>
              <a:spcBef>
                <a:spcPts val="0"/>
              </a:spcBef>
              <a:spcAft>
                <a:spcPts val="0"/>
              </a:spcAft>
              <a:defRPr sz="1500">
                <a:latin typeface="+mn-lt"/>
                <a:ea typeface="+mn-ea"/>
                <a:cs typeface="+mn-cs"/>
                <a:sym typeface="+mn-lt"/>
              </a:defRPr>
            </a:lvl2pPr>
            <a:lvl3pPr>
              <a:lnSpc>
                <a:spcPct val="100000"/>
              </a:lnSpc>
              <a:spcBef>
                <a:spcPts val="0"/>
              </a:spcBef>
              <a:spcAft>
                <a:spcPts val="0"/>
              </a:spcAft>
              <a:defRPr sz="1500">
                <a:latin typeface="+mn-lt"/>
                <a:ea typeface="+mn-ea"/>
                <a:cs typeface="+mn-cs"/>
                <a:sym typeface="+mn-lt"/>
              </a:defRPr>
            </a:lvl3pPr>
            <a:lvl4pPr>
              <a:lnSpc>
                <a:spcPct val="100000"/>
              </a:lnSpc>
              <a:spcBef>
                <a:spcPts val="0"/>
              </a:spcBef>
              <a:spcAft>
                <a:spcPts val="0"/>
              </a:spcAft>
              <a:defRPr sz="2100">
                <a:latin typeface="+mn-lt"/>
                <a:ea typeface="+mn-ea"/>
                <a:cs typeface="+mn-cs"/>
                <a:sym typeface="+mn-lt"/>
              </a:defRPr>
            </a:lvl4pPr>
            <a:lvl5pPr>
              <a:lnSpc>
                <a:spcPct val="100000"/>
              </a:lnSpc>
              <a:spcBef>
                <a:spcPts val="0"/>
              </a:spcBef>
              <a:spcAft>
                <a:spcPts val="0"/>
              </a:spcAft>
              <a:defRPr sz="21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58"/>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6553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7802623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844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4" name="Pentagon 8"/>
          <p:cNvSpPr/>
          <p:nvPr userDrawn="1"/>
        </p:nvSpPr>
        <p:spPr bwMode="white">
          <a:xfrm>
            <a:off x="0"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6" name="Title 2"/>
          <p:cNvSpPr>
            <a:spLocks noGrp="1"/>
          </p:cNvSpPr>
          <p:nvPr>
            <p:ph type="title" hasCustomPrompt="1"/>
          </p:nvPr>
        </p:nvSpPr>
        <p:spPr>
          <a:xfrm>
            <a:off x="472507" y="622810"/>
            <a:ext cx="3505235"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rgbClr val="FFFFFF"/>
                </a:solidFill>
                <a:latin typeface="+mj-lt"/>
                <a:ea typeface="+mj-ea"/>
                <a:cs typeface="+mj-cs"/>
                <a:sym typeface="+mj-lt"/>
              </a:defRPr>
            </a:lvl1pPr>
          </a:lstStyle>
          <a:p>
            <a:pPr lvl="0"/>
            <a:r>
              <a:rPr lang="en-US" dirty="0"/>
              <a:t>Click to add title</a:t>
            </a:r>
          </a:p>
        </p:txBody>
      </p:sp>
      <p:sp>
        <p:nvSpPr>
          <p:cNvPr id="12"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3" name="TextBox 12"/>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3" y="3407814"/>
            <a:ext cx="2021000"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2010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08519370"/>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7613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4" name="Date Placeholder 3"/>
          <p:cNvSpPr>
            <a:spLocks noGrp="1"/>
          </p:cNvSpPr>
          <p:nvPr>
            <p:ph type="dt" sz="half" idx="14"/>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1"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7" name="Rectangle 6"/>
          <p:cNvSpPr/>
          <p:nvPr userDrawn="1"/>
        </p:nvSpPr>
        <p:spPr bwMode="white">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t" anchorCtr="0" forceAA="0" compatLnSpc="1">
            <a:prstTxWarp prst="textNoShape">
              <a:avLst/>
            </a:prstTxWarp>
            <a:noAutofit/>
          </a:bodyPr>
          <a:lstStyle/>
          <a:p>
            <a:pPr defTabSz="914296">
              <a:lnSpc>
                <a:spcPct val="90000"/>
              </a:lnSpc>
              <a:spcAft>
                <a:spcPts val="750"/>
              </a:spcAft>
            </a:pPr>
            <a:endParaRPr lang="en-US" sz="900" dirty="0">
              <a:solidFill>
                <a:prstClr val="white"/>
              </a:solidFill>
              <a:sym typeface="+mn-lt"/>
            </a:endParaRPr>
          </a:p>
        </p:txBody>
      </p:sp>
      <p:sp>
        <p:nvSpPr>
          <p:cNvPr id="8" name="Subtitle 2"/>
          <p:cNvSpPr>
            <a:spLocks noGrp="1"/>
          </p:cNvSpPr>
          <p:nvPr>
            <p:ph type="subTitle" idx="13" hasCustomPrompt="1"/>
          </p:nvPr>
        </p:nvSpPr>
        <p:spPr>
          <a:xfrm>
            <a:off x="472500" y="2158994"/>
            <a:ext cx="2808000" cy="541687"/>
          </a:xfrm>
          <a:prstGeom prst="rect">
            <a:avLst/>
          </a:prstGeom>
        </p:spPr>
        <p:txBody>
          <a:bodyPr>
            <a:noAutofit/>
          </a:bodyPr>
          <a:lstStyle>
            <a:lvl1pPr marL="0" indent="0" algn="l">
              <a:buNone/>
              <a:defRPr sz="1200">
                <a:solidFill>
                  <a:schemeClr val="tx1"/>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Click to add subtitle</a:t>
            </a:r>
          </a:p>
        </p:txBody>
      </p:sp>
      <p:sp>
        <p:nvSpPr>
          <p:cNvPr id="9" name="Title 4"/>
          <p:cNvSpPr>
            <a:spLocks noGrp="1"/>
          </p:cNvSpPr>
          <p:nvPr>
            <p:ph type="title" hasCustomPrompt="1"/>
          </p:nvPr>
        </p:nvSpPr>
        <p:spPr>
          <a:xfrm>
            <a:off x="472500" y="1227051"/>
            <a:ext cx="2808000" cy="664797"/>
          </a:xfrm>
        </p:spPr>
        <p:txBody>
          <a:bodyPr anchor="t">
            <a:noAutofit/>
          </a:bodyPr>
          <a:lstStyle>
            <a:lvl1pPr>
              <a:defRPr sz="18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736610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15:guide id="1" orient="horz" pos="1620">
          <p15:clr>
            <a:srgbClr val="FBAE40"/>
          </p15:clr>
        </p15:guide>
        <p15:guide id="2" pos="2880">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17713913"/>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7716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9" name="Date Placeholder 8"/>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2"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Title 1"/>
          <p:cNvSpPr>
            <a:spLocks noGrp="1"/>
          </p:cNvSpPr>
          <p:nvPr>
            <p:ph type="title" hasCustomPrompt="1"/>
          </p:nvPr>
        </p:nvSpPr>
        <p:spPr bwMode="blackWhite">
          <a:xfrm>
            <a:off x="963557" y="2668044"/>
            <a:ext cx="7215368" cy="3201027"/>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289" tIns="274289" rIns="274289" bIns="137145"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tx1"/>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960525" y="1424087"/>
            <a:ext cx="71379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Tree>
    <p:extLst>
      <p:ext uri="{BB962C8B-B14F-4D97-AF65-F5344CB8AC3E}">
        <p14:creationId xmlns:p14="http://schemas.microsoft.com/office/powerpoint/2010/main" val="1172787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5487513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7818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7" name="Title 1"/>
          <p:cNvSpPr>
            <a:spLocks noGrp="1"/>
          </p:cNvSpPr>
          <p:nvPr>
            <p:ph type="title" hasCustomPrompt="1"/>
          </p:nvPr>
        </p:nvSpPr>
        <p:spPr bwMode="blackWhite">
          <a:xfrm>
            <a:off x="472500" y="3826800"/>
            <a:ext cx="8202600" cy="2041200"/>
          </a:xfrm>
        </p:spPr>
        <p:txBody>
          <a:bodyPr anchor="t">
            <a:noAutofit/>
          </a:bodyPr>
          <a:lstStyle>
            <a:lvl1pPr>
              <a:defRPr sz="4000">
                <a:solidFill>
                  <a:schemeClr val="tx1"/>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472501" y="3680016"/>
            <a:ext cx="8668940"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1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55011914"/>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7920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3048749" y="0"/>
            <a:ext cx="312713" cy="6858000"/>
          </a:xfrm>
          <a:prstGeom prst="rect">
            <a:avLst/>
          </a:prstGeom>
        </p:spPr>
      </p:pic>
      <p:sp>
        <p:nvSpPr>
          <p:cNvPr id="20" name="TextBox 19"/>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2"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4" name="Rectangle 23"/>
          <p:cNvSpPr/>
          <p:nvPr userDrawn="1"/>
        </p:nvSpPr>
        <p:spPr bwMode="white">
          <a:xfrm>
            <a:off x="5" y="0"/>
            <a:ext cx="305963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5" name="Title 4"/>
          <p:cNvSpPr>
            <a:spLocks noGrp="1"/>
          </p:cNvSpPr>
          <p:nvPr>
            <p:ph type="title" hasCustomPrompt="1"/>
          </p:nvPr>
        </p:nvSpPr>
        <p:spPr>
          <a:xfrm>
            <a:off x="472505" y="2681106"/>
            <a:ext cx="2345911" cy="1495795"/>
          </a:xfrm>
          <a:prstGeom prst="rect">
            <a:avLst/>
          </a:prstGeom>
        </p:spPr>
        <p:txBody>
          <a:bodyPr anchor="ctr">
            <a:noAutofit/>
          </a:bodyPr>
          <a:lstStyle>
            <a:lvl1pPr>
              <a:defRPr sz="18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8608995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34204601"/>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8023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5374208" y="0"/>
            <a:ext cx="312713" cy="6858000"/>
          </a:xfrm>
          <a:prstGeom prst="rect">
            <a:avLst/>
          </a:prstGeom>
        </p:spPr>
      </p:pic>
      <p:sp>
        <p:nvSpPr>
          <p:cNvPr id="14" name="Rectangle 13"/>
          <p:cNvSpPr/>
          <p:nvPr userDrawn="1"/>
        </p:nvSpPr>
        <p:spPr bwMode="white">
          <a:xfrm>
            <a:off x="5" y="0"/>
            <a:ext cx="53789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8"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9" name="TextBox 18"/>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1"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 name="Title 1"/>
          <p:cNvSpPr>
            <a:spLocks noGrp="1"/>
          </p:cNvSpPr>
          <p:nvPr>
            <p:ph type="title" hasCustomPrompt="1"/>
          </p:nvPr>
        </p:nvSpPr>
        <p:spPr>
          <a:xfrm>
            <a:off x="472505" y="622807"/>
            <a:ext cx="4707397"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809412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35039424"/>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8125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6771940" y="0"/>
            <a:ext cx="312713" cy="6858000"/>
          </a:xfrm>
          <a:prstGeom prst="rect">
            <a:avLst/>
          </a:prstGeom>
        </p:spPr>
      </p:pic>
      <p:sp>
        <p:nvSpPr>
          <p:cNvPr id="10" name="Rectangle 9"/>
          <p:cNvSpPr/>
          <p:nvPr userDrawn="1"/>
        </p:nvSpPr>
        <p:spPr bwMode="white">
          <a:xfrm>
            <a:off x="0" y="0"/>
            <a:ext cx="67757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2"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Title 1"/>
          <p:cNvSpPr>
            <a:spLocks noGrp="1"/>
          </p:cNvSpPr>
          <p:nvPr>
            <p:ph type="title" hasCustomPrompt="1"/>
          </p:nvPr>
        </p:nvSpPr>
        <p:spPr>
          <a:xfrm>
            <a:off x="472500" y="622807"/>
            <a:ext cx="6076188"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641876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9450406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8228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7" y="0"/>
            <a:ext cx="312713" cy="6858000"/>
          </a:xfrm>
          <a:prstGeom prst="rect">
            <a:avLst/>
          </a:prstGeom>
        </p:spPr>
      </p:pic>
      <p:sp>
        <p:nvSpPr>
          <p:cNvPr id="24" name="Title 4"/>
          <p:cNvSpPr>
            <a:spLocks noGrp="1"/>
          </p:cNvSpPr>
          <p:nvPr>
            <p:ph type="title" hasCustomPrompt="1"/>
          </p:nvPr>
        </p:nvSpPr>
        <p:spPr>
          <a:xfrm>
            <a:off x="472505" y="2681106"/>
            <a:ext cx="2345911" cy="1495795"/>
          </a:xfrm>
          <a:prstGeom prst="rect">
            <a:avLst/>
          </a:prstGeom>
        </p:spPr>
        <p:txBody>
          <a:bodyPr anchor="ctr">
            <a:noAutofit/>
          </a:bodyPr>
          <a:lstStyle>
            <a:lvl1pPr>
              <a:defRPr sz="1800">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5" name="Date Placeholder 1"/>
          <p:cNvSpPr>
            <a:spLocks noGrp="1"/>
          </p:cNvSpPr>
          <p:nvPr>
            <p:ph type="dt" sz="half" idx="29"/>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2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28" name="TextBox 27"/>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Tree>
    <p:extLst>
      <p:ext uri="{BB962C8B-B14F-4D97-AF65-F5344CB8AC3E}">
        <p14:creationId xmlns:p14="http://schemas.microsoft.com/office/powerpoint/2010/main" val="16518355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50487719"/>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8330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4267192" y="0"/>
            <a:ext cx="312713" cy="6858000"/>
          </a:xfrm>
          <a:prstGeom prst="rect">
            <a:avLst/>
          </a:prstGeom>
        </p:spPr>
      </p:pic>
      <p:sp>
        <p:nvSpPr>
          <p:cNvPr id="11" name="Rectangle 10"/>
          <p:cNvSpPr/>
          <p:nvPr userDrawn="1"/>
        </p:nvSpPr>
        <p:spPr>
          <a:xfrm>
            <a:off x="4572000" y="0"/>
            <a:ext cx="457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2" name="Picture Placeholder 18"/>
          <p:cNvSpPr>
            <a:spLocks noGrp="1"/>
          </p:cNvSpPr>
          <p:nvPr>
            <p:ph type="pic" sz="quarter" idx="14" hasCustomPrompt="1"/>
          </p:nvPr>
        </p:nvSpPr>
        <p:spPr>
          <a:xfrm>
            <a:off x="4569021" y="0"/>
            <a:ext cx="4574983" cy="6858000"/>
          </a:xfrm>
          <a:prstGeom prst="rect">
            <a:avLst/>
          </a:prstGeom>
          <a:noFill/>
        </p:spPr>
        <p:txBody>
          <a:bodyPr lIns="914296" tIns="914296" rIns="914296" bIns="914296"/>
          <a:lstStyle>
            <a:lvl1pPr algn="ctr">
              <a:defRPr sz="14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72500" y="1785600"/>
            <a:ext cx="3291300" cy="3286800"/>
          </a:xfrm>
          <a:prstGeom prst="rect">
            <a:avLst/>
          </a:prstGeom>
          <a:noFill/>
        </p:spPr>
        <p:txBody>
          <a:bodyPr wrap="square" lIns="0" tIns="0" rIns="320003" bIns="0"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
        <p:nvSpPr>
          <p:cNvPr id="15" name="Date Placeholder 2"/>
          <p:cNvSpPr>
            <a:spLocks noGrp="1"/>
          </p:cNvSpPr>
          <p:nvPr>
            <p:ph type="dt" sz="half" idx="15"/>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7"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439952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97832575"/>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8432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557392" y="0"/>
            <a:ext cx="312713" cy="6858000"/>
          </a:xfrm>
          <a:prstGeom prst="rect">
            <a:avLst/>
          </a:prstGeom>
        </p:spPr>
      </p:pic>
      <p:sp>
        <p:nvSpPr>
          <p:cNvPr id="11" name="Rectangle 10"/>
          <p:cNvSpPr/>
          <p:nvPr userDrawn="1"/>
        </p:nvSpPr>
        <p:spPr bwMode="gray">
          <a:xfrm>
            <a:off x="5864661" y="0"/>
            <a:ext cx="3279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2" name="Picture Placeholder 5"/>
          <p:cNvSpPr>
            <a:spLocks noGrp="1"/>
          </p:cNvSpPr>
          <p:nvPr>
            <p:ph type="pic" sz="quarter" idx="11" hasCustomPrompt="1"/>
          </p:nvPr>
        </p:nvSpPr>
        <p:spPr>
          <a:xfrm>
            <a:off x="5865024" y="0"/>
            <a:ext cx="3278981" cy="6858000"/>
          </a:xfrm>
          <a:prstGeom prst="rect">
            <a:avLst/>
          </a:prstGeom>
          <a:noFill/>
        </p:spPr>
        <p:txBody>
          <a:bodyPr lIns="182859" tIns="914296" rIns="182859" bIns="914296"/>
          <a:lstStyle>
            <a:lvl1pPr algn="ctr">
              <a:defRPr sz="12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5" name="Title 1"/>
          <p:cNvSpPr>
            <a:spLocks noGrp="1"/>
          </p:cNvSpPr>
          <p:nvPr>
            <p:ph type="title" hasCustomPrompt="1"/>
          </p:nvPr>
        </p:nvSpPr>
        <p:spPr bwMode="black">
          <a:xfrm>
            <a:off x="473202" y="1785600"/>
            <a:ext cx="4685664" cy="3286800"/>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Tree>
    <p:extLst>
      <p:ext uri="{BB962C8B-B14F-4D97-AF65-F5344CB8AC3E}">
        <p14:creationId xmlns:p14="http://schemas.microsoft.com/office/powerpoint/2010/main" val="3924995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11350480"/>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185352" name="Diapositiva think-cell" r:id="rId5" imgW="324" imgH="324" progId="TCLayout.ActiveDocument.1">
                  <p:embed/>
                </p:oleObj>
              </mc:Choice>
              <mc:Fallback>
                <p:oleObj name="Diapositiva think-cell" r:id="rId5" imgW="324" imgH="324" progId="TCLayout.ActiveDocument.1">
                  <p:embed/>
                  <p:pic>
                    <p:nvPicPr>
                      <p:cNvPr id="0" name=""/>
                      <p:cNvPicPr/>
                      <p:nvPr/>
                    </p:nvPicPr>
                    <p:blipFill>
                      <a:blip r:embed="rId6"/>
                      <a:stretch>
                        <a:fillRect/>
                      </a:stretch>
                    </p:blipFill>
                    <p:spPr>
                      <a:xfrm>
                        <a:off x="1192" y="1592"/>
                        <a:ext cx="1190"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0"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1"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8" name="TextBox 17"/>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0" name="Title 2"/>
          <p:cNvSpPr>
            <a:spLocks noGrp="1"/>
          </p:cNvSpPr>
          <p:nvPr>
            <p:ph type="title" hasCustomPrompt="1"/>
          </p:nvPr>
        </p:nvSpPr>
        <p:spPr>
          <a:xfrm>
            <a:off x="472505" y="2764210"/>
            <a:ext cx="1858979" cy="1314311"/>
          </a:xfrm>
          <a:prstGeom prst="rect">
            <a:avLst/>
          </a:prstGeom>
        </p:spPr>
        <p:txBody>
          <a:bodyPr anchor="ctr">
            <a:noAutofit/>
          </a:bodyPr>
          <a:lstStyle>
            <a:lvl1pPr>
              <a:defRPr sz="1800">
                <a:solidFill>
                  <a:schemeClr val="tx1"/>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49331" y="3590402"/>
            <a:ext cx="1023938"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897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8307635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946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Title 3"/>
          <p:cNvSpPr>
            <a:spLocks noGrp="1"/>
          </p:cNvSpPr>
          <p:nvPr>
            <p:ph type="title" hasCustomPrompt="1"/>
          </p:nvPr>
        </p:nvSpPr>
        <p:spPr>
          <a:xfrm>
            <a:off x="472500" y="622810"/>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17754" y="3589612"/>
            <a:ext cx="1023938"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081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25489189"/>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8637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0"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5" name="Title 4"/>
          <p:cNvSpPr>
            <a:spLocks noGrp="1"/>
          </p:cNvSpPr>
          <p:nvPr>
            <p:ph type="title" hasCustomPrompt="1"/>
          </p:nvPr>
        </p:nvSpPr>
        <p:spPr>
          <a:xfrm>
            <a:off x="472505" y="2764210"/>
            <a:ext cx="1858979" cy="131431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sp>
        <p:nvSpPr>
          <p:cNvPr id="15"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6" name="TextBox 15"/>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2" y="3402833"/>
            <a:ext cx="2021000"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765116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2507432"/>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8740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9" name="TextBox 8"/>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600" dirty="0">
              <a:solidFill>
                <a:prstClr val="white"/>
              </a:solidFill>
              <a:sym typeface="+mn-lt"/>
            </a:endParaRPr>
          </a:p>
        </p:txBody>
      </p:sp>
      <p:sp>
        <p:nvSpPr>
          <p:cNvPr id="10" name="Date Placeholder 7"/>
          <p:cNvSpPr>
            <a:spLocks noGrp="1"/>
          </p:cNvSpPr>
          <p:nvPr>
            <p:ph type="dt" sz="half" idx="11"/>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7"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Pentagon 3"/>
          <p:cNvSpPr/>
          <p:nvPr userDrawn="1"/>
        </p:nvSpPr>
        <p:spPr bwMode="white">
          <a:xfrm>
            <a:off x="3" y="0"/>
            <a:ext cx="407019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chemeClr val="tx1"/>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36147" y="3394396"/>
            <a:ext cx="973931"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250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44696060"/>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8842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19" name="Pentagon 3"/>
          <p:cNvSpPr/>
          <p:nvPr userDrawn="1"/>
        </p:nvSpPr>
        <p:spPr bwMode="white">
          <a:xfrm>
            <a:off x="3"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6" y="3416303"/>
            <a:ext cx="2021000"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373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96432620"/>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8944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9" name="Pentagon 8"/>
          <p:cNvSpPr/>
          <p:nvPr/>
        </p:nvSpPr>
        <p:spPr bwMode="white">
          <a:xfrm>
            <a:off x="0" y="0"/>
            <a:ext cx="477266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5" y="622807"/>
            <a:ext cx="3560867"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8"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6" name="TextBox 15"/>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48354" y="3589608"/>
            <a:ext cx="1023938"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008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65784824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9047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9" name="Pentagon 8"/>
          <p:cNvSpPr/>
          <p:nvPr/>
        </p:nvSpPr>
        <p:spPr bwMode="white">
          <a:xfrm>
            <a:off x="0"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5" y="622807"/>
            <a:ext cx="3560867"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1" y="3407810"/>
            <a:ext cx="2021000"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9556464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29982113"/>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9149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Title 1"/>
          <p:cNvSpPr>
            <a:spLocks noGrp="1"/>
          </p:cNvSpPr>
          <p:nvPr>
            <p:ph type="title" hasCustomPrompt="1"/>
          </p:nvPr>
        </p:nvSpPr>
        <p:spPr>
          <a:xfrm>
            <a:off x="472500" y="622807"/>
            <a:ext cx="4690872"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17754" y="3589608"/>
            <a:ext cx="1023938"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002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118384930"/>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9252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 name="Title 1"/>
          <p:cNvSpPr>
            <a:spLocks noGrp="1"/>
          </p:cNvSpPr>
          <p:nvPr>
            <p:ph type="title" hasCustomPrompt="1"/>
          </p:nvPr>
        </p:nvSpPr>
        <p:spPr>
          <a:xfrm>
            <a:off x="472500" y="622807"/>
            <a:ext cx="4690872"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7"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8" name="TextBox 17"/>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3" y="3407810"/>
            <a:ext cx="2021000"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469480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06391860"/>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9354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7"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TextBox 9"/>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Title 1"/>
          <p:cNvSpPr>
            <a:spLocks noGrp="1"/>
          </p:cNvSpPr>
          <p:nvPr>
            <p:ph type="title" hasCustomPrompt="1"/>
          </p:nvPr>
        </p:nvSpPr>
        <p:spPr>
          <a:xfrm>
            <a:off x="472500" y="3826339"/>
            <a:ext cx="8199900" cy="1606551"/>
          </a:xfr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4243548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99509839"/>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9456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8" name="Date Placeholder 7"/>
          <p:cNvSpPr>
            <a:spLocks noGrp="1"/>
          </p:cNvSpPr>
          <p:nvPr>
            <p:ph type="dt" sz="half" idx="10"/>
          </p:nvPr>
        </p:nvSpPr>
        <p:spPr>
          <a:xfrm>
            <a:off x="7258051" y="6405036"/>
            <a:ext cx="1111538" cy="153888"/>
          </a:xfrm>
          <a:prstGeom prst="rect">
            <a:avLst/>
          </a:prstGeom>
        </p:spPr>
        <p:txBody>
          <a:bodyPr lIns="91429" tIns="45715" rIns="91429" bIns="45715"/>
          <a:lstStyle>
            <a:lvl1pPr>
              <a:defRPr>
                <a:latin typeface="+mn-lt"/>
                <a:ea typeface="+mn-ea"/>
                <a:cs typeface="+mn-cs"/>
                <a:sym typeface="+mn-lt"/>
              </a:defRPr>
            </a:lvl1pPr>
          </a:lstStyle>
          <a:p>
            <a:pPr defTabSz="914296"/>
            <a:endParaRPr lang="en-US" dirty="0">
              <a:solidFill>
                <a:srgbClr val="000000"/>
              </a:solidFill>
            </a:endParaRPr>
          </a:p>
        </p:txBody>
      </p:sp>
      <p:sp>
        <p:nvSpPr>
          <p:cNvPr id="11"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6" name="Rectangle 5"/>
          <p:cNvSpPr/>
          <p:nvPr userDrawn="1"/>
        </p:nvSpPr>
        <p:spPr bwMode="white">
          <a:xfrm>
            <a:off x="472500" y="625475"/>
            <a:ext cx="699516"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7" name="Title 1"/>
          <p:cNvSpPr>
            <a:spLocks noGrp="1"/>
          </p:cNvSpPr>
          <p:nvPr>
            <p:ph type="title" hasCustomPrompt="1"/>
          </p:nvPr>
        </p:nvSpPr>
        <p:spPr>
          <a:xfrm>
            <a:off x="472500" y="3826339"/>
            <a:ext cx="8199900" cy="1606551"/>
          </a:xfrm>
          <a:prstGeom prst="rect">
            <a:avLst/>
          </a:prstGeo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20180986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2834168"/>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195592" name="Diapositiva think-cell" r:id="rId4" imgW="384" imgH="384" progId="TCLayout.ActiveDocument.1">
                  <p:embed/>
                </p:oleObj>
              </mc:Choice>
              <mc:Fallback>
                <p:oleObj name="Diapositiva think-cell" r:id="rId4" imgW="384" imgH="384" progId="TCLayout.ActiveDocument.1">
                  <p:embed/>
                  <p:pic>
                    <p:nvPicPr>
                      <p:cNvPr id="0" name=""/>
                      <p:cNvPicPr/>
                      <p:nvPr/>
                    </p:nvPicPr>
                    <p:blipFill>
                      <a:blip r:embed="rId5"/>
                      <a:stretch>
                        <a:fillRect/>
                      </a:stretch>
                    </p:blipFill>
                    <p:spPr>
                      <a:xfrm>
                        <a:off x="1192" y="1592"/>
                        <a:ext cx="1190" cy="1587"/>
                      </a:xfrm>
                      <a:prstGeom prst="rect">
                        <a:avLst/>
                      </a:prstGeom>
                    </p:spPr>
                  </p:pic>
                </p:oleObj>
              </mc:Fallback>
            </mc:AlternateContent>
          </a:graphicData>
        </a:graphic>
      </p:graphicFrame>
      <p:sp>
        <p:nvSpPr>
          <p:cNvPr id="6" name="TextBox 5"/>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Date Placeholder 1"/>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01944" y="1353924"/>
            <a:ext cx="76925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7"/>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68572" tIns="34286" rIns="68572" bIns="34286" numCol="1" anchor="t" anchorCtr="0" compatLnSpc="1">
            <a:prstTxWarp prst="textNoShape">
              <a:avLst/>
            </a:prstTxWarp>
            <a:noAutofit/>
          </a:bodyPr>
          <a:lstStyle/>
          <a:p>
            <a:pPr defTabSz="914296"/>
            <a:endParaRPr lang="en-US" sz="1100" dirty="0">
              <a:solidFill>
                <a:srgbClr val="000000"/>
              </a:solidFill>
              <a:sym typeface="+mn-lt"/>
            </a:endParaRPr>
          </a:p>
        </p:txBody>
      </p:sp>
    </p:spTree>
    <p:extLst>
      <p:ext uri="{BB962C8B-B14F-4D97-AF65-F5344CB8AC3E}">
        <p14:creationId xmlns:p14="http://schemas.microsoft.com/office/powerpoint/2010/main" val="481746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470569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049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1" name="Title 3"/>
          <p:cNvSpPr>
            <a:spLocks noGrp="1"/>
          </p:cNvSpPr>
          <p:nvPr>
            <p:ph type="title" hasCustomPrompt="1"/>
          </p:nvPr>
        </p:nvSpPr>
        <p:spPr>
          <a:xfrm>
            <a:off x="472500" y="622810"/>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rgbClr val="FFFFFF"/>
                </a:solidFill>
                <a:latin typeface="+mj-lt"/>
                <a:ea typeface="+mj-ea"/>
                <a:cs typeface="+mj-cs"/>
                <a:sym typeface="+mj-lt"/>
              </a:defRPr>
            </a:lvl1pPr>
          </a:lstStyle>
          <a:p>
            <a:pPr lvl="0"/>
            <a:r>
              <a:rPr lang="en-US" dirty="0"/>
              <a:t>Click to add title</a:t>
            </a:r>
          </a:p>
        </p:txBody>
      </p:sp>
      <p:sp>
        <p:nvSpPr>
          <p:cNvPr id="17"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8" name="TextBox 1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5" y="3407814"/>
            <a:ext cx="2021000"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4007981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accent5"/>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236483569"/>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9661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1"/>
                        <a:ext cx="1588" cy="2117"/>
                      </a:xfrm>
                      <a:prstGeom prst="rect">
                        <a:avLst/>
                      </a:prstGeom>
                    </p:spPr>
                  </p:pic>
                </p:oleObj>
              </mc:Fallback>
            </mc:AlternateContent>
          </a:graphicData>
        </a:graphic>
      </p:graphicFrame>
      <p:sp>
        <p:nvSpPr>
          <p:cNvPr id="4" name="Rectangle 3" hidden="1"/>
          <p:cNvSpPr/>
          <p:nvPr userDrawn="1">
            <p:custDataLst>
              <p:tags r:id="rId3"/>
            </p:custDataLst>
          </p:nvPr>
        </p:nvSpPr>
        <p:spPr>
          <a:xfrm>
            <a:off x="0" y="4"/>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5" name="TextBox 4"/>
          <p:cNvSpPr txBox="1"/>
          <p:nvPr/>
        </p:nvSpPr>
        <p:spPr bwMode="white">
          <a:xfrm>
            <a:off x="8375906"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3"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1"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 name="Title 1"/>
          <p:cNvSpPr>
            <a:spLocks noGrp="1"/>
          </p:cNvSpPr>
          <p:nvPr>
            <p:ph type="title" hasCustomPrompt="1"/>
          </p:nvPr>
        </p:nvSpPr>
        <p:spPr>
          <a:xfrm>
            <a:off x="472500" y="622807"/>
            <a:ext cx="8199900" cy="332399"/>
          </a:xfrm>
        </p:spPr>
        <p:txBody>
          <a:bodyPr/>
          <a:lstStyle>
            <a:lvl1pPr>
              <a:defRPr>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7662487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61189213"/>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97640"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1"/>
                        <a:ext cx="1588" cy="2117"/>
                      </a:xfrm>
                      <a:prstGeom prst="rect">
                        <a:avLst/>
                      </a:prstGeom>
                    </p:spPr>
                  </p:pic>
                </p:oleObj>
              </mc:Fallback>
            </mc:AlternateContent>
          </a:graphicData>
        </a:graphic>
      </p:graphicFrame>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20" name="TextBox 19"/>
          <p:cNvSpPr txBox="1"/>
          <p:nvPr userDrawn="1"/>
        </p:nvSpPr>
        <p:spPr>
          <a:xfrm>
            <a:off x="472502" y="2806336"/>
            <a:ext cx="2114550" cy="1304973"/>
          </a:xfrm>
          <a:prstGeom prst="rect">
            <a:avLst/>
          </a:prstGeom>
          <a:noFill/>
        </p:spPr>
        <p:txBody>
          <a:bodyPr wrap="square" lIns="0" tIns="0" rIns="0" bIns="0" rtlCol="0" anchor="ctr">
            <a:spAutoFit/>
          </a:bodyPr>
          <a:lstStyle/>
          <a:p>
            <a:pPr defTabSz="914296">
              <a:lnSpc>
                <a:spcPct val="106000"/>
              </a:lnSpc>
              <a:spcAft>
                <a:spcPts val="524"/>
              </a:spcAft>
            </a:pPr>
            <a:r>
              <a:rPr lang="en-US" sz="4000" dirty="0">
                <a:solidFill>
                  <a:srgbClr val="000000"/>
                </a:solidFill>
                <a:sym typeface="+mn-lt"/>
              </a:rPr>
              <a:t>Table of contents</a:t>
            </a:r>
          </a:p>
        </p:txBody>
      </p:sp>
      <p:sp>
        <p:nvSpPr>
          <p:cNvPr id="15"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4"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TextBox 18"/>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31478" y="3586752"/>
            <a:ext cx="1023938"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257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734390255"/>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98664"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1"/>
                        <a:ext cx="1588" cy="2117"/>
                      </a:xfrm>
                      <a:prstGeom prst="rect">
                        <a:avLst/>
                      </a:prstGeom>
                    </p:spPr>
                  </p:pic>
                </p:oleObj>
              </mc:Fallback>
            </mc:AlternateContent>
          </a:graphicData>
        </a:graphic>
      </p:graphicFrame>
      <p:sp>
        <p:nvSpPr>
          <p:cNvPr id="6"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1" name="TextBox 10"/>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Tree>
    <p:extLst>
      <p:ext uri="{BB962C8B-B14F-4D97-AF65-F5344CB8AC3E}">
        <p14:creationId xmlns:p14="http://schemas.microsoft.com/office/powerpoint/2010/main" val="2756976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82232486"/>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199688"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1"/>
                        <a:ext cx="1588" cy="2117"/>
                      </a:xfrm>
                      <a:prstGeom prst="rect">
                        <a:avLst/>
                      </a:prstGeom>
                    </p:spPr>
                  </p:pic>
                </p:oleObj>
              </mc:Fallback>
            </mc:AlternateContent>
          </a:graphicData>
        </a:graphic>
      </p:graphicFrame>
      <p:sp>
        <p:nvSpPr>
          <p:cNvPr id="7" name="Date Placeholder 6"/>
          <p:cNvSpPr>
            <a:spLocks noGrp="1"/>
          </p:cNvSpPr>
          <p:nvPr>
            <p:ph type="dt" sz="half" idx="10"/>
          </p:nvPr>
        </p:nvSpPr>
        <p:spPr>
          <a:xfrm>
            <a:off x="7258051" y="6405036"/>
            <a:ext cx="1111538" cy="153888"/>
          </a:xfrm>
          <a:prstGeom prst="rect">
            <a:avLst/>
          </a:prstGeom>
        </p:spPr>
        <p:txBody>
          <a:bodyPr lIns="91429" tIns="45715" rIns="91429" bIns="45715"/>
          <a:lstStyle>
            <a:lvl1pPr>
              <a:defRPr>
                <a:latin typeface="+mn-lt"/>
                <a:ea typeface="+mn-ea"/>
                <a:cs typeface="+mn-cs"/>
                <a:sym typeface="+mn-lt"/>
              </a:defRPr>
            </a:lvl1pPr>
          </a:lstStyle>
          <a:p>
            <a:pPr defTabSz="914296"/>
            <a:endParaRPr lang="en-US" dirty="0">
              <a:solidFill>
                <a:srgbClr val="000000"/>
              </a:solidFill>
            </a:endParaRPr>
          </a:p>
        </p:txBody>
      </p:sp>
      <p:sp>
        <p:nvSpPr>
          <p:cNvPr id="5"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501232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15429498"/>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200712"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1"/>
                        <a:ext cx="1588" cy="2117"/>
                      </a:xfrm>
                      <a:prstGeom prst="rect">
                        <a:avLst/>
                      </a:prstGeom>
                    </p:spPr>
                  </p:pic>
                </p:oleObj>
              </mc:Fallback>
            </mc:AlternateContent>
          </a:graphicData>
        </a:graphic>
      </p:graphicFrame>
      <p:sp>
        <p:nvSpPr>
          <p:cNvPr id="10"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3409892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blank" preserve="1">
  <p:cSld name="D. En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53032298"/>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01736"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2" y="1592"/>
                        <a:ext cx="1190" cy="1587"/>
                      </a:xfrm>
                      <a:prstGeom prst="rect">
                        <a:avLst/>
                      </a:prstGeom>
                    </p:spPr>
                  </p:pic>
                </p:oleObj>
              </mc:Fallback>
            </mc:AlternateContent>
          </a:graphicData>
        </a:graphic>
      </p:graphicFrame>
      <p:sp>
        <p:nvSpPr>
          <p:cNvPr id="4" name="TextBox 3"/>
          <p:cNvSpPr txBox="1"/>
          <p:nvPr userDrawn="1"/>
        </p:nvSpPr>
        <p:spPr>
          <a:xfrm>
            <a:off x="3053445" y="2540004"/>
            <a:ext cx="3175000" cy="14054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defTabSz="914296"/>
            <a:r>
              <a:rPr lang="en-US" sz="4000" dirty="0">
                <a:solidFill>
                  <a:srgbClr val="000000"/>
                </a:solidFill>
              </a:rPr>
              <a:t>Thank You</a:t>
            </a:r>
          </a:p>
        </p:txBody>
      </p:sp>
      <p:pic>
        <p:nvPicPr>
          <p:cNvPr id="5"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58"/>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07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33571235"/>
              </p:ext>
            </p:extLst>
          </p:nvPr>
        </p:nvGraphicFramePr>
        <p:xfrm>
          <a:off x="1588" y="2121"/>
          <a:ext cx="1588" cy="2117"/>
        </p:xfrm>
        <a:graphic>
          <a:graphicData uri="http://schemas.openxmlformats.org/presentationml/2006/ole">
            <mc:AlternateContent xmlns:mc="http://schemas.openxmlformats.org/markup-compatibility/2006">
              <mc:Choice xmlns:v="urn:schemas-microsoft-com:vml" Requires="v">
                <p:oleObj spid="_x0000_s202760"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1"/>
                        <a:ext cx="1588" cy="2117"/>
                      </a:xfrm>
                      <a:prstGeom prst="rect">
                        <a:avLst/>
                      </a:prstGeom>
                    </p:spPr>
                  </p:pic>
                </p:oleObj>
              </mc:Fallback>
            </mc:AlternateContent>
          </a:graphicData>
        </a:graphic>
      </p:graphicFrame>
      <p:grpSp>
        <p:nvGrpSpPr>
          <p:cNvPr id="144" name="Group 143"/>
          <p:cNvGrpSpPr/>
          <p:nvPr userDrawn="1"/>
        </p:nvGrpSpPr>
        <p:grpSpPr>
          <a:xfrm>
            <a:off x="-450" y="-1"/>
            <a:ext cx="914535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722">
                <a:defRPr/>
              </a:pPr>
              <a:endParaRPr lang="en-US" sz="1400" dirty="0">
                <a:solidFill>
                  <a:srgbClr val="575757"/>
                </a:solidFill>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296">
                <a:lnSpc>
                  <a:spcPct val="90000"/>
                </a:lnSpc>
                <a:spcAft>
                  <a:spcPts val="750"/>
                </a:spcAft>
              </a:pPr>
              <a:endParaRPr lang="en-US" sz="900" dirty="0">
                <a:solidFill>
                  <a:prstClr val="white"/>
                </a:solidFill>
                <a:sym typeface="+mn-lt"/>
              </a:endParaRPr>
            </a:p>
          </p:txBody>
        </p:sp>
        <p:sp>
          <p:nvSpPr>
            <p:cNvPr id="153" name="Footnote example"/>
            <p:cNvSpPr txBox="1"/>
            <p:nvPr/>
          </p:nvSpPr>
          <p:spPr>
            <a:xfrm>
              <a:off x="630001" y="6269091"/>
              <a:ext cx="9030915" cy="290849"/>
            </a:xfrm>
            <a:prstGeom prst="rect">
              <a:avLst/>
            </a:prstGeom>
            <a:noFill/>
          </p:spPr>
          <p:txBody>
            <a:bodyPr wrap="square" lIns="0" tIns="0" rIns="0" bIns="0" rtlCol="0" anchor="b">
              <a:spAutoFit/>
            </a:bodyPr>
            <a:lstStyle/>
            <a:p>
              <a:pPr defTabSz="685722">
                <a:lnSpc>
                  <a:spcPct val="90000"/>
                </a:lnSpc>
                <a:defRPr/>
              </a:pPr>
              <a:r>
                <a:rPr lang="en-US" sz="700" dirty="0">
                  <a:solidFill>
                    <a:prstClr val="white">
                      <a:lumMod val="50000"/>
                    </a:prstClr>
                  </a:solidFill>
                  <a:sym typeface="+mn-lt"/>
                </a:rPr>
                <a:t>1. xxxx  2. xxxx  3. List footnotes in numerical order. Footnote numbers are not bracketed. Use 10pt font</a:t>
              </a:r>
            </a:p>
            <a:p>
              <a:pPr defTabSz="685722">
                <a:lnSpc>
                  <a:spcPct val="90000"/>
                </a:lnSpc>
                <a:defRPr/>
              </a:pPr>
              <a:r>
                <a:rPr lang="en-US" sz="700" dirty="0">
                  <a:solidFill>
                    <a:prstClr val="white">
                      <a:lumMod val="50000"/>
                    </a:prstClr>
                  </a:solidFill>
                  <a:sym typeface="+mn-lt"/>
                </a:rPr>
                <a:t>Note: Do not put a period at the end of the note or the source</a:t>
              </a:r>
            </a:p>
            <a:p>
              <a:pPr defTabSz="685722">
                <a:lnSpc>
                  <a:spcPct val="90000"/>
                </a:lnSpc>
                <a:defRPr/>
              </a:pPr>
              <a:r>
                <a:rPr lang="en-US" sz="700" dirty="0">
                  <a:solidFill>
                    <a:prstClr val="white">
                      <a:lumMod val="50000"/>
                    </a:prstClr>
                  </a:solidFill>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983009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31970095"/>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03784" name="Diapositiva think-cell" r:id="rId5" imgW="270" imgH="270" progId="TCLayout.ActiveDocument.1">
                  <p:embed/>
                </p:oleObj>
              </mc:Choice>
              <mc:Fallback>
                <p:oleObj name="Diapositiva think-cell" r:id="rId5" imgW="270" imgH="270" progId="TCLayout.ActiveDocument.1">
                  <p:embed/>
                  <p:pic>
                    <p:nvPicPr>
                      <p:cNvPr id="0" name=""/>
                      <p:cNvPicPr/>
                      <p:nvPr/>
                    </p:nvPicPr>
                    <p:blipFill>
                      <a:blip r:embed="rId6"/>
                      <a:stretch>
                        <a:fillRect/>
                      </a:stretch>
                    </p:blipFill>
                    <p:spPr>
                      <a:xfrm>
                        <a:off x="1192" y="1592"/>
                        <a:ext cx="1190" cy="1587"/>
                      </a:xfrm>
                      <a:prstGeom prst="rect">
                        <a:avLst/>
                      </a:prstGeom>
                    </p:spPr>
                  </p:pic>
                </p:oleObj>
              </mc:Fallback>
            </mc:AlternateContent>
          </a:graphicData>
        </a:graphic>
      </p:graphicFrame>
      <p:sp>
        <p:nvSpPr>
          <p:cNvPr id="7" name="TextBox 6"/>
          <p:cNvSpPr txBox="1"/>
          <p:nvPr userDrawn="1"/>
        </p:nvSpPr>
        <p:spPr bwMode="white">
          <a:xfrm>
            <a:off x="8375906"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1" name="Rectangle 10"/>
          <p:cNvSpPr/>
          <p:nvPr userDrawn="1"/>
        </p:nvSpPr>
        <p:spPr bwMode="invGray">
          <a:xfrm>
            <a:off x="1041114" y="4691190"/>
            <a:ext cx="697003" cy="995875"/>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lnSpc>
                <a:spcPct val="95000"/>
              </a:lnSpc>
            </a:pPr>
            <a:endParaRPr lang="en-US" sz="1500" dirty="0">
              <a:solidFill>
                <a:prstClr val="white"/>
              </a:solidFill>
              <a:sym typeface="+mn-lt"/>
            </a:endParaRPr>
          </a:p>
        </p:txBody>
      </p:sp>
      <p:sp>
        <p:nvSpPr>
          <p:cNvPr id="12" name="Rectangle 11"/>
          <p:cNvSpPr/>
          <p:nvPr userDrawn="1">
            <p:custDataLst>
              <p:tags r:id="rId3"/>
            </p:custDataLst>
          </p:nvPr>
        </p:nvSpPr>
        <p:spPr>
          <a:xfrm>
            <a:off x="1882112" y="4691187"/>
            <a:ext cx="1177614"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45" tIns="134985" rIns="137145" bIns="137145" numCol="1" spcCol="0" rtlCol="0" fromWordArt="0" anchor="t" anchorCtr="0" forceAA="0" compatLnSpc="1">
            <a:prstTxWarp prst="textNoShape">
              <a:avLst/>
            </a:prstTxWarp>
            <a:noAutofit/>
          </a:bodyPr>
          <a:lstStyle/>
          <a:p>
            <a:pPr defTabSz="914296">
              <a:lnSpc>
                <a:spcPct val="95000"/>
              </a:lnSpc>
            </a:pPr>
            <a:endParaRPr lang="en-US" sz="900" dirty="0">
              <a:solidFill>
                <a:srgbClr val="FFFFFF"/>
              </a:solidFill>
              <a:sym typeface="+mn-lt"/>
            </a:endParaRPr>
          </a:p>
        </p:txBody>
      </p:sp>
      <p:sp>
        <p:nvSpPr>
          <p:cNvPr id="2" name="TextBox 1"/>
          <p:cNvSpPr txBox="1"/>
          <p:nvPr userDrawn="1"/>
        </p:nvSpPr>
        <p:spPr>
          <a:xfrm>
            <a:off x="472500" y="907206"/>
            <a:ext cx="2586600" cy="922235"/>
          </a:xfrm>
          <a:prstGeom prst="rect">
            <a:avLst/>
          </a:prstGeom>
          <a:noFill/>
          <a:ln>
            <a:solidFill>
              <a:schemeClr val="bg1"/>
            </a:solidFill>
          </a:ln>
        </p:spPr>
        <p:txBody>
          <a:bodyPr wrap="square" lIns="458948" tIns="350960" rIns="0" bIns="0" rtlCol="0" anchor="t">
            <a:spAutoFit/>
          </a:bodyPr>
          <a:lstStyle/>
          <a:p>
            <a:pPr defTabSz="914296">
              <a:lnSpc>
                <a:spcPct val="90000"/>
              </a:lnSpc>
              <a:spcAft>
                <a:spcPts val="449"/>
              </a:spcAft>
            </a:pPr>
            <a:endParaRPr lang="en-US" sz="4100" dirty="0">
              <a:solidFill>
                <a:prstClr val="white"/>
              </a:solidFill>
              <a:sym typeface="+mn-lt"/>
            </a:endParaRPr>
          </a:p>
        </p:txBody>
      </p:sp>
      <p:sp>
        <p:nvSpPr>
          <p:cNvPr id="10" name="TextBox 1"/>
          <p:cNvSpPr txBox="1"/>
          <p:nvPr userDrawn="1"/>
        </p:nvSpPr>
        <p:spPr>
          <a:xfrm>
            <a:off x="768316" y="1115416"/>
            <a:ext cx="1994435" cy="691718"/>
          </a:xfrm>
          <a:prstGeom prst="rect">
            <a:avLst/>
          </a:prstGeom>
          <a:noFill/>
        </p:spPr>
        <p:txBody>
          <a:bodyPr wrap="none" lIns="91429" tIns="45715" rIns="91429" bIns="45715" rtlCol="0">
            <a:spAutoFit/>
          </a:bodyPr>
          <a:lstStyle/>
          <a:p>
            <a:pPr algn="ctr" defTabSz="914296">
              <a:lnSpc>
                <a:spcPct val="95000"/>
              </a:lnSpc>
            </a:pPr>
            <a:r>
              <a:rPr lang="en-US" sz="4100" dirty="0">
                <a:solidFill>
                  <a:prstClr val="white"/>
                </a:solidFill>
                <a:sym typeface="+mn-lt"/>
              </a:rPr>
              <a:t>Agenda</a:t>
            </a:r>
          </a:p>
        </p:txBody>
      </p:sp>
    </p:spTree>
    <p:extLst>
      <p:ext uri="{BB962C8B-B14F-4D97-AF65-F5344CB8AC3E}">
        <p14:creationId xmlns:p14="http://schemas.microsoft.com/office/powerpoint/2010/main" val="2121696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13933950"/>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04808"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2"/>
                        <a:ext cx="1190" cy="1587"/>
                      </a:xfrm>
                      <a:prstGeom prst="rect">
                        <a:avLst/>
                      </a:prstGeom>
                    </p:spPr>
                  </p:pic>
                </p:oleObj>
              </mc:Fallback>
            </mc:AlternateContent>
          </a:graphicData>
        </a:graphic>
      </p:graphicFrame>
      <p:sp>
        <p:nvSpPr>
          <p:cNvPr id="7" name="TextBox 6"/>
          <p:cNvSpPr txBox="1"/>
          <p:nvPr userDrawn="1"/>
        </p:nvSpPr>
        <p:spPr bwMode="white">
          <a:xfrm>
            <a:off x="8375906"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Rectangle 9"/>
          <p:cNvSpPr/>
          <p:nvPr userDrawn="1"/>
        </p:nvSpPr>
        <p:spPr bwMode="white">
          <a:xfrm>
            <a:off x="963557" y="1428131"/>
            <a:ext cx="710754"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3" name="Rectangle 12"/>
          <p:cNvSpPr/>
          <p:nvPr userDrawn="1"/>
        </p:nvSpPr>
        <p:spPr>
          <a:xfrm>
            <a:off x="963900" y="2667600"/>
            <a:ext cx="72144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endParaRPr lang="en-US" sz="1500" dirty="0">
              <a:solidFill>
                <a:prstClr val="white"/>
              </a:solidFill>
              <a:sym typeface="+mn-lt"/>
            </a:endParaRPr>
          </a:p>
        </p:txBody>
      </p:sp>
    </p:spTree>
    <p:extLst>
      <p:ext uri="{BB962C8B-B14F-4D97-AF65-F5344CB8AC3E}">
        <p14:creationId xmlns:p14="http://schemas.microsoft.com/office/powerpoint/2010/main" val="1291994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77544090"/>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05832"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2"/>
                        <a:ext cx="1190" cy="1587"/>
                      </a:xfrm>
                      <a:prstGeom prst="rect">
                        <a:avLst/>
                      </a:prstGeom>
                    </p:spPr>
                  </p:pic>
                </p:oleObj>
              </mc:Fallback>
            </mc:AlternateContent>
          </a:graphicData>
        </a:graphic>
      </p:graphicFrame>
      <p:sp>
        <p:nvSpPr>
          <p:cNvPr id="7" name="TextBox 6"/>
          <p:cNvSpPr txBox="1"/>
          <p:nvPr userDrawn="1"/>
        </p:nvSpPr>
        <p:spPr bwMode="white">
          <a:xfrm>
            <a:off x="8375906"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Title 1"/>
          <p:cNvSpPr txBox="1">
            <a:spLocks/>
          </p:cNvSpPr>
          <p:nvPr userDrawn="1"/>
        </p:nvSpPr>
        <p:spPr>
          <a:xfrm>
            <a:off x="472505" y="622802"/>
            <a:ext cx="5392499" cy="3600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600" dirty="0">
                <a:solidFill>
                  <a:prstClr val="white"/>
                </a:solidFill>
                <a:latin typeface="Arial"/>
                <a:ea typeface="+mn-ea"/>
                <a:cs typeface="+mn-cs"/>
                <a:sym typeface="+mn-lt"/>
              </a:rPr>
              <a:t>Agenda</a:t>
            </a:r>
          </a:p>
        </p:txBody>
      </p:sp>
      <p:cxnSp>
        <p:nvCxnSpPr>
          <p:cNvPr id="13" name="Straight Connector 12"/>
          <p:cNvCxnSpPr/>
          <p:nvPr userDrawn="1"/>
        </p:nvCxnSpPr>
        <p:spPr bwMode="white">
          <a:xfrm>
            <a:off x="464174" y="1206000"/>
            <a:ext cx="868222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854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30653162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08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5" name="Title 4"/>
          <p:cNvSpPr>
            <a:spLocks noGrp="1"/>
          </p:cNvSpPr>
          <p:nvPr>
            <p:ph type="title" hasCustomPrompt="1"/>
          </p:nvPr>
        </p:nvSpPr>
        <p:spPr>
          <a:xfrm>
            <a:off x="441055" y="149415"/>
            <a:ext cx="8023133" cy="684212"/>
          </a:xfrm>
          <a:prstGeom prst="rect">
            <a:avLst/>
          </a:prstGeom>
        </p:spPr>
        <p:txBody>
          <a:bodyPr vert="horz" wrap="square" lIns="0" tIns="0" rIns="0" bIns="0" anchor="b" anchorCtr="0">
            <a:noAutofit/>
          </a:bodyPr>
          <a:lstStyle>
            <a:lvl1pPr marL="0" indent="0" algn="l">
              <a:lnSpc>
                <a:spcPct val="90000"/>
              </a:lnSpc>
              <a:spcBef>
                <a:spcPct val="0"/>
              </a:spcBef>
              <a:spcAft>
                <a:spcPts val="0"/>
              </a:spcAft>
              <a:defRPr sz="2300" b="1" i="0" u="none" kern="1200" spc="0">
                <a:solidFill>
                  <a:schemeClr val="tx1"/>
                </a:solidFill>
                <a:latin typeface="+mj-lt"/>
                <a:ea typeface="+mj-ea"/>
                <a:cs typeface="+mj-cs"/>
                <a:sym typeface="+mj-lt"/>
              </a:defRPr>
            </a:lvl1pPr>
          </a:lstStyle>
          <a:p>
            <a:pPr lvl="0"/>
            <a:r>
              <a:rPr lang="en-US" dirty="0"/>
              <a:t>Click to add title</a:t>
            </a:r>
          </a:p>
        </p:txBody>
      </p:sp>
      <p:sp>
        <p:nvSpPr>
          <p:cNvPr id="12"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3" name="Slide Number"/>
          <p:cNvSpPr txBox="1">
            <a:spLocks noChangeArrowheads="1"/>
          </p:cNvSpPr>
          <p:nvPr userDrawn="1"/>
        </p:nvSpPr>
        <p:spPr bwMode="auto">
          <a:xfrm>
            <a:off x="8663355" y="6718427"/>
            <a:ext cx="125034" cy="107722"/>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700">
                <a:solidFill>
                  <a:srgbClr val="000000"/>
                </a:solidFill>
                <a:sym typeface="+mn-lt"/>
              </a:rPr>
              <a:pPr defTabSz="914296">
                <a:defRPr/>
              </a:pPr>
              <a:t>‹N›</a:t>
            </a:fld>
            <a:endParaRPr lang="en-US" sz="700" dirty="0">
              <a:solidFill>
                <a:srgbClr val="000000"/>
              </a:solidFill>
              <a:sym typeface="+mn-lt"/>
            </a:endParaRPr>
          </a:p>
        </p:txBody>
      </p:sp>
      <p:sp>
        <p:nvSpPr>
          <p:cNvPr id="14"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6"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595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74888992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151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3" name="TextBox 2"/>
          <p:cNvSpPr txBox="1"/>
          <p:nvPr/>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4" name="Date Placeholder 3"/>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8" name="Title 1"/>
          <p:cNvSpPr>
            <a:spLocks noGrp="1"/>
          </p:cNvSpPr>
          <p:nvPr>
            <p:ph type="title" hasCustomPrompt="1"/>
          </p:nvPr>
        </p:nvSpPr>
        <p:spPr>
          <a:xfrm>
            <a:off x="472500" y="3826343"/>
            <a:ext cx="8199900" cy="1606551"/>
          </a:xfr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1327214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32365641"/>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06856"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2"/>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7" y="0"/>
            <a:ext cx="312713" cy="6858000"/>
          </a:xfrm>
          <a:prstGeom prst="rect">
            <a:avLst/>
          </a:prstGeom>
        </p:spPr>
      </p:pic>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5" name="TextBox 14"/>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TextBox 16"/>
          <p:cNvSpPr txBox="1"/>
          <p:nvPr userDrawn="1"/>
        </p:nvSpPr>
        <p:spPr>
          <a:xfrm>
            <a:off x="472506" y="3207722"/>
            <a:ext cx="1160357" cy="318549"/>
          </a:xfrm>
          <a:prstGeom prst="rect">
            <a:avLst/>
          </a:prstGeom>
          <a:noFill/>
        </p:spPr>
        <p:txBody>
          <a:bodyPr wrap="square" lIns="0" tIns="0" rIns="0" bIns="0" rtlCol="0" anchor="t">
            <a:spAutoFit/>
          </a:bodyPr>
          <a:lstStyle/>
          <a:p>
            <a:pPr defTabSz="914296">
              <a:lnSpc>
                <a:spcPct val="90000"/>
              </a:lnSpc>
              <a:spcAft>
                <a:spcPts val="449"/>
              </a:spcAft>
            </a:pPr>
            <a:r>
              <a:rPr lang="en-US" sz="2300" dirty="0">
                <a:solidFill>
                  <a:prstClr val="white"/>
                </a:solidFill>
                <a:sym typeface="+mn-lt"/>
              </a:rPr>
              <a:t>Agenda</a:t>
            </a:r>
          </a:p>
        </p:txBody>
      </p:sp>
    </p:spTree>
    <p:extLst>
      <p:ext uri="{BB962C8B-B14F-4D97-AF65-F5344CB8AC3E}">
        <p14:creationId xmlns:p14="http://schemas.microsoft.com/office/powerpoint/2010/main" val="2624182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10045558"/>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07880" name="Diapositiva think-cell" r:id="rId5" imgW="270" imgH="270" progId="TCLayout.ActiveDocument.1">
                  <p:embed/>
                </p:oleObj>
              </mc:Choice>
              <mc:Fallback>
                <p:oleObj name="Diapositiva think-cell" r:id="rId5" imgW="270" imgH="270" progId="TCLayout.ActiveDocument.1">
                  <p:embed/>
                  <p:pic>
                    <p:nvPicPr>
                      <p:cNvPr id="0" name=""/>
                      <p:cNvPicPr/>
                      <p:nvPr/>
                    </p:nvPicPr>
                    <p:blipFill>
                      <a:blip r:embed="rId6"/>
                      <a:stretch>
                        <a:fillRect/>
                      </a:stretch>
                    </p:blipFill>
                    <p:spPr>
                      <a:xfrm>
                        <a:off x="1192" y="1592"/>
                        <a:ext cx="1190" cy="1587"/>
                      </a:xfrm>
                      <a:prstGeom prst="rect">
                        <a:avLst/>
                      </a:prstGeom>
                    </p:spPr>
                  </p:pic>
                </p:oleObj>
              </mc:Fallback>
            </mc:AlternateContent>
          </a:graphicData>
        </a:graphic>
      </p:graphicFrame>
      <p:sp>
        <p:nvSpPr>
          <p:cNvPr id="5"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Rectangle 7"/>
          <p:cNvSpPr/>
          <p:nvPr userDrawn="1"/>
        </p:nvSpPr>
        <p:spPr bwMode="invGray">
          <a:xfrm>
            <a:off x="1041114" y="4691190"/>
            <a:ext cx="697003" cy="995875"/>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lnSpc>
                <a:spcPct val="95000"/>
              </a:lnSpc>
            </a:pPr>
            <a:endParaRPr lang="en-US" sz="1500" dirty="0">
              <a:solidFill>
                <a:prstClr val="white"/>
              </a:solidFill>
              <a:sym typeface="+mn-lt"/>
            </a:endParaRPr>
          </a:p>
        </p:txBody>
      </p:sp>
      <p:sp>
        <p:nvSpPr>
          <p:cNvPr id="10" name="Rectangle 9"/>
          <p:cNvSpPr/>
          <p:nvPr userDrawn="1">
            <p:custDataLst>
              <p:tags r:id="rId3"/>
            </p:custDataLst>
          </p:nvPr>
        </p:nvSpPr>
        <p:spPr>
          <a:xfrm>
            <a:off x="1882112" y="4691187"/>
            <a:ext cx="1177614"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45" tIns="134985" rIns="137145" bIns="137145" numCol="1" spcCol="0" rtlCol="0" fromWordArt="0" anchor="t" anchorCtr="0" forceAA="0" compatLnSpc="1">
            <a:prstTxWarp prst="textNoShape">
              <a:avLst/>
            </a:prstTxWarp>
            <a:noAutofit/>
          </a:bodyPr>
          <a:lstStyle/>
          <a:p>
            <a:pPr defTabSz="914296">
              <a:lnSpc>
                <a:spcPct val="95000"/>
              </a:lnSpc>
            </a:pPr>
            <a:endParaRPr lang="en-US" sz="900" dirty="0">
              <a:solidFill>
                <a:srgbClr val="FFFFFF"/>
              </a:solidFill>
              <a:sym typeface="+mn-lt"/>
            </a:endParaRPr>
          </a:p>
        </p:txBody>
      </p:sp>
      <p:sp>
        <p:nvSpPr>
          <p:cNvPr id="11" name="TextBox 10"/>
          <p:cNvSpPr txBox="1"/>
          <p:nvPr userDrawn="1"/>
        </p:nvSpPr>
        <p:spPr>
          <a:xfrm>
            <a:off x="472500" y="907204"/>
            <a:ext cx="2586600" cy="922235"/>
          </a:xfrm>
          <a:prstGeom prst="rect">
            <a:avLst/>
          </a:prstGeom>
          <a:noFill/>
          <a:ln>
            <a:solidFill>
              <a:schemeClr val="accent4"/>
            </a:solidFill>
          </a:ln>
        </p:spPr>
        <p:txBody>
          <a:bodyPr wrap="square" lIns="458948" tIns="350960" rIns="0" bIns="0" rtlCol="0" anchor="t">
            <a:spAutoFit/>
          </a:bodyPr>
          <a:lstStyle/>
          <a:p>
            <a:pPr defTabSz="914296">
              <a:lnSpc>
                <a:spcPct val="90000"/>
              </a:lnSpc>
              <a:spcAft>
                <a:spcPts val="449"/>
              </a:spcAft>
            </a:pPr>
            <a:endParaRPr lang="en-US" sz="4100" dirty="0">
              <a:solidFill>
                <a:srgbClr val="537BDF"/>
              </a:solidFill>
              <a:sym typeface="+mn-lt"/>
            </a:endParaRPr>
          </a:p>
        </p:txBody>
      </p:sp>
      <p:sp>
        <p:nvSpPr>
          <p:cNvPr id="9" name="TextBox 1"/>
          <p:cNvSpPr txBox="1"/>
          <p:nvPr userDrawn="1"/>
        </p:nvSpPr>
        <p:spPr>
          <a:xfrm>
            <a:off x="768316" y="1115416"/>
            <a:ext cx="1994435" cy="691718"/>
          </a:xfrm>
          <a:prstGeom prst="rect">
            <a:avLst/>
          </a:prstGeom>
          <a:noFill/>
        </p:spPr>
        <p:txBody>
          <a:bodyPr wrap="none" lIns="91429" tIns="45715" rIns="91429" bIns="45715"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914296"/>
            <a:r>
              <a:rPr lang="en-US" sz="4100" dirty="0">
                <a:solidFill>
                  <a:srgbClr val="537BDF"/>
                </a:solidFill>
                <a:sym typeface="+mn-lt"/>
              </a:rPr>
              <a:t>Agenda</a:t>
            </a:r>
          </a:p>
        </p:txBody>
      </p:sp>
    </p:spTree>
    <p:extLst>
      <p:ext uri="{BB962C8B-B14F-4D97-AF65-F5344CB8AC3E}">
        <p14:creationId xmlns:p14="http://schemas.microsoft.com/office/powerpoint/2010/main" val="1787155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02017494"/>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08904"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2"/>
                        <a:ext cx="1190" cy="1587"/>
                      </a:xfrm>
                      <a:prstGeom prst="rect">
                        <a:avLst/>
                      </a:prstGeom>
                    </p:spPr>
                  </p:pic>
                </p:oleObj>
              </mc:Fallback>
            </mc:AlternateContent>
          </a:graphicData>
        </a:graphic>
      </p:graphicFrame>
      <p:sp>
        <p:nvSpPr>
          <p:cNvPr id="5"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Rectangle 7"/>
          <p:cNvSpPr/>
          <p:nvPr userDrawn="1"/>
        </p:nvSpPr>
        <p:spPr bwMode="white">
          <a:xfrm>
            <a:off x="963557" y="1428131"/>
            <a:ext cx="710754"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0" name="Rectangle 9"/>
          <p:cNvSpPr/>
          <p:nvPr userDrawn="1"/>
        </p:nvSpPr>
        <p:spPr>
          <a:xfrm>
            <a:off x="963900" y="2667600"/>
            <a:ext cx="72144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endParaRPr lang="en-US" sz="1500" dirty="0">
              <a:solidFill>
                <a:prstClr val="white"/>
              </a:solidFill>
              <a:sym typeface="+mn-lt"/>
            </a:endParaRPr>
          </a:p>
        </p:txBody>
      </p:sp>
    </p:spTree>
    <p:extLst>
      <p:ext uri="{BB962C8B-B14F-4D97-AF65-F5344CB8AC3E}">
        <p14:creationId xmlns:p14="http://schemas.microsoft.com/office/powerpoint/2010/main" val="1146522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38304628"/>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09928"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2"/>
                        <a:ext cx="1190" cy="1587"/>
                      </a:xfrm>
                      <a:prstGeom prst="rect">
                        <a:avLst/>
                      </a:prstGeom>
                    </p:spPr>
                  </p:pic>
                </p:oleObj>
              </mc:Fallback>
            </mc:AlternateContent>
          </a:graphicData>
        </a:graphic>
      </p:graphicFrame>
      <p:sp>
        <p:nvSpPr>
          <p:cNvPr id="5"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7" name="Title 1"/>
          <p:cNvSpPr txBox="1">
            <a:spLocks/>
          </p:cNvSpPr>
          <p:nvPr userDrawn="1"/>
        </p:nvSpPr>
        <p:spPr>
          <a:xfrm>
            <a:off x="472505" y="622802"/>
            <a:ext cx="5392499" cy="3600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600" dirty="0">
                <a:solidFill>
                  <a:srgbClr val="537BDF"/>
                </a:solidFill>
                <a:latin typeface="Arial"/>
                <a:ea typeface="+mn-ea"/>
                <a:cs typeface="+mn-cs"/>
                <a:sym typeface="+mn-lt"/>
              </a:rPr>
              <a:t>Agenda</a:t>
            </a:r>
          </a:p>
        </p:txBody>
      </p:sp>
      <p:cxnSp>
        <p:nvCxnSpPr>
          <p:cNvPr id="9" name="Straight Connector 8"/>
          <p:cNvCxnSpPr/>
          <p:nvPr userDrawn="1"/>
        </p:nvCxnSpPr>
        <p:spPr bwMode="white">
          <a:xfrm>
            <a:off x="464174" y="1206000"/>
            <a:ext cx="8682228"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271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92497280"/>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10952"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2"/>
                        <a:ext cx="1190"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7" y="0"/>
            <a:ext cx="312713" cy="6858000"/>
          </a:xfrm>
          <a:prstGeom prst="rect">
            <a:avLst/>
          </a:prstGeom>
        </p:spPr>
      </p:pic>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9"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28" name="TextBox 27"/>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0" name="TextBox 9"/>
          <p:cNvSpPr txBox="1"/>
          <p:nvPr userDrawn="1"/>
        </p:nvSpPr>
        <p:spPr>
          <a:xfrm>
            <a:off x="472504" y="3262151"/>
            <a:ext cx="870785" cy="249299"/>
          </a:xfrm>
          <a:prstGeom prst="rect">
            <a:avLst/>
          </a:prstGeom>
          <a:noFill/>
        </p:spPr>
        <p:txBody>
          <a:bodyPr wrap="square" lIns="0" tIns="0" rIns="0" bIns="0" rtlCol="0" anchor="t">
            <a:spAutoFit/>
          </a:bodyPr>
          <a:lstStyle/>
          <a:p>
            <a:pPr defTabSz="914296">
              <a:lnSpc>
                <a:spcPct val="90000"/>
              </a:lnSpc>
              <a:spcAft>
                <a:spcPts val="449"/>
              </a:spcAft>
            </a:pPr>
            <a:r>
              <a:rPr lang="en-US" dirty="0">
                <a:solidFill>
                  <a:prstClr val="white"/>
                </a:solidFill>
                <a:sym typeface="+mn-lt"/>
              </a:rPr>
              <a:t>Agenda</a:t>
            </a:r>
          </a:p>
        </p:txBody>
      </p:sp>
    </p:spTree>
    <p:extLst>
      <p:ext uri="{BB962C8B-B14F-4D97-AF65-F5344CB8AC3E}">
        <p14:creationId xmlns:p14="http://schemas.microsoft.com/office/powerpoint/2010/main" val="2349696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80566899"/>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211976"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2"/>
                        <a:ext cx="1190" cy="1587"/>
                      </a:xfrm>
                      <a:prstGeom prst="rect">
                        <a:avLst/>
                      </a:prstGeom>
                    </p:spPr>
                  </p:pic>
                </p:oleObj>
              </mc:Fallback>
            </mc:AlternateContent>
          </a:graphicData>
        </a:graphic>
      </p:graphicFrame>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20" name="TextBox 19"/>
          <p:cNvSpPr txBox="1"/>
          <p:nvPr userDrawn="1"/>
        </p:nvSpPr>
        <p:spPr>
          <a:xfrm>
            <a:off x="472502" y="2790048"/>
            <a:ext cx="2114550" cy="1337546"/>
          </a:xfrm>
          <a:prstGeom prst="rect">
            <a:avLst/>
          </a:prstGeom>
          <a:noFill/>
        </p:spPr>
        <p:txBody>
          <a:bodyPr wrap="square" lIns="0" tIns="0" rIns="0" bIns="0" rtlCol="0" anchor="ctr">
            <a:spAutoFit/>
          </a:bodyPr>
          <a:lstStyle/>
          <a:p>
            <a:pPr defTabSz="914296">
              <a:lnSpc>
                <a:spcPct val="106000"/>
              </a:lnSpc>
              <a:spcAft>
                <a:spcPts val="524"/>
              </a:spcAft>
            </a:pPr>
            <a:r>
              <a:rPr lang="en-US" sz="4100" dirty="0">
                <a:solidFill>
                  <a:srgbClr val="193989"/>
                </a:solidFill>
                <a:sym typeface="+mn-lt"/>
              </a:rPr>
              <a:t>Table of contents</a:t>
            </a:r>
          </a:p>
        </p:txBody>
      </p:sp>
      <p:sp>
        <p:nvSpPr>
          <p:cNvPr id="24" name="Copyright" hidden="1"/>
          <p:cNvSpPr txBox="1"/>
          <p:nvPr userDrawn="1"/>
        </p:nvSpPr>
        <p:spPr>
          <a:xfrm rot="16200000">
            <a:off x="6473434" y="3936349"/>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TextBox 18"/>
          <p:cNvSpPr txBox="1"/>
          <p:nvPr userDrawn="1"/>
        </p:nvSpPr>
        <p:spPr>
          <a:xfrm>
            <a:off x="8375906"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31478" y="3586752"/>
            <a:ext cx="1023938"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85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2" y="2130482"/>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6005" indent="0" algn="ctr">
              <a:buNone/>
              <a:defRPr/>
            </a:lvl2pPr>
            <a:lvl3pPr marL="912014" indent="0" algn="ctr">
              <a:buNone/>
              <a:defRPr/>
            </a:lvl3pPr>
            <a:lvl4pPr marL="1368014" indent="0" algn="ctr">
              <a:buNone/>
              <a:defRPr/>
            </a:lvl4pPr>
            <a:lvl5pPr marL="1824023" indent="0" algn="ctr">
              <a:buNone/>
              <a:defRPr/>
            </a:lvl5pPr>
            <a:lvl6pPr marL="2280028" indent="0" algn="ctr">
              <a:buNone/>
              <a:defRPr/>
            </a:lvl6pPr>
            <a:lvl7pPr marL="2736038" indent="0" algn="ctr">
              <a:buNone/>
              <a:defRPr/>
            </a:lvl7pPr>
            <a:lvl8pPr marL="3192037" indent="0" algn="ctr">
              <a:buNone/>
              <a:defRPr/>
            </a:lvl8pPr>
            <a:lvl9pPr marL="3648043" indent="0" algn="ctr">
              <a:buNone/>
              <a:defRPr/>
            </a:lvl9pPr>
          </a:lstStyle>
          <a:p>
            <a:r>
              <a:rPr lang="it-IT"/>
              <a:t>Fare clic per modificare lo stile del sottotitolo dello schema</a:t>
            </a:r>
          </a:p>
        </p:txBody>
      </p:sp>
      <p:sp>
        <p:nvSpPr>
          <p:cNvPr id="4" name="Rectangle 9"/>
          <p:cNvSpPr>
            <a:spLocks noGrp="1" noChangeArrowheads="1"/>
          </p:cNvSpPr>
          <p:nvPr>
            <p:ph type="dt" sz="half" idx="10"/>
          </p:nvPr>
        </p:nvSpPr>
        <p:spPr>
          <a:xfrm>
            <a:off x="2124843" y="3716338"/>
            <a:ext cx="7776796" cy="476251"/>
          </a:xfrm>
          <a:prstGeom prst="rect">
            <a:avLst/>
          </a:prstGeom>
        </p:spPr>
        <p:txBody>
          <a:bodyPr lIns="107031" tIns="53502" rIns="107031" bIns="53502"/>
          <a:lstStyle>
            <a:lvl1pPr>
              <a:defRPr/>
            </a:lvl1pPr>
          </a:lstStyle>
          <a:p>
            <a:pPr defTabSz="914296">
              <a:defRPr/>
            </a:pPr>
            <a:fld id="{9FAC80C6-9453-40BF-9CD4-6C5C31047F00}" type="datetimeFigureOut">
              <a:rPr lang="it-IT">
                <a:solidFill>
                  <a:srgbClr val="000000"/>
                </a:solidFill>
              </a:rPr>
              <a:pPr defTabSz="914296">
                <a:defRPr/>
              </a:pPr>
              <a:t>12/10/2020</a:t>
            </a:fld>
            <a:endParaRPr lang="it-IT">
              <a:solidFill>
                <a:srgbClr val="000000"/>
              </a:solidFill>
            </a:endParaRPr>
          </a:p>
        </p:txBody>
      </p:sp>
    </p:spTree>
    <p:extLst>
      <p:ext uri="{BB962C8B-B14F-4D97-AF65-F5344CB8AC3E}">
        <p14:creationId xmlns:p14="http://schemas.microsoft.com/office/powerpoint/2010/main" val="212969442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9"/>
          <p:cNvSpPr>
            <a:spLocks noGrp="1" noChangeArrowheads="1"/>
          </p:cNvSpPr>
          <p:nvPr>
            <p:ph type="dt" sz="half" idx="10"/>
          </p:nvPr>
        </p:nvSpPr>
        <p:spPr>
          <a:xfrm>
            <a:off x="2124843" y="3716338"/>
            <a:ext cx="7776796" cy="476251"/>
          </a:xfrm>
          <a:prstGeom prst="rect">
            <a:avLst/>
          </a:prstGeom>
        </p:spPr>
        <p:txBody>
          <a:bodyPr lIns="107031" tIns="53502" rIns="107031" bIns="53502"/>
          <a:lstStyle>
            <a:lvl1pPr>
              <a:defRPr/>
            </a:lvl1pPr>
          </a:lstStyle>
          <a:p>
            <a:pPr defTabSz="914296">
              <a:defRPr/>
            </a:pPr>
            <a:fld id="{0831EF7C-05D5-46D1-B739-1948496A4ABB}" type="datetimeFigureOut">
              <a:rPr lang="it-IT">
                <a:solidFill>
                  <a:srgbClr val="000000"/>
                </a:solidFill>
              </a:rPr>
              <a:pPr defTabSz="914296">
                <a:defRPr/>
              </a:pPr>
              <a:t>12/10/2020</a:t>
            </a:fld>
            <a:endParaRPr lang="it-IT">
              <a:solidFill>
                <a:srgbClr val="000000"/>
              </a:solidFill>
            </a:endParaRPr>
          </a:p>
        </p:txBody>
      </p:sp>
    </p:spTree>
    <p:extLst>
      <p:ext uri="{BB962C8B-B14F-4D97-AF65-F5344CB8AC3E}">
        <p14:creationId xmlns:p14="http://schemas.microsoft.com/office/powerpoint/2010/main" val="102078855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30071061"/>
              </p:ext>
            </p:extLst>
          </p:nvPr>
        </p:nvGraphicFramePr>
        <p:xfrm>
          <a:off x="1194" y="1591"/>
          <a:ext cx="1191" cy="1588"/>
        </p:xfrm>
        <a:graphic>
          <a:graphicData uri="http://schemas.openxmlformats.org/presentationml/2006/ole">
            <mc:AlternateContent xmlns:mc="http://schemas.openxmlformats.org/markup-compatibility/2006">
              <mc:Choice xmlns:v="urn:schemas-microsoft-com:vml" Requires="v">
                <p:oleObj spid="_x0000_s223235" name="Diapositiva think-cell" r:id="rId6" imgW="384" imgH="384" progId="TCLayout.ActiveDocument.1">
                  <p:embed/>
                </p:oleObj>
              </mc:Choice>
              <mc:Fallback>
                <p:oleObj name="Diapositiva think-cell" r:id="rId6" imgW="384" imgH="384" progId="TCLayout.ActiveDocument.1">
                  <p:embed/>
                  <p:pic>
                    <p:nvPicPr>
                      <p:cNvPr id="0" name=""/>
                      <p:cNvPicPr/>
                      <p:nvPr/>
                    </p:nvPicPr>
                    <p:blipFill>
                      <a:blip r:embed="rId7"/>
                      <a:stretch>
                        <a:fillRect/>
                      </a:stretch>
                    </p:blipFill>
                    <p:spPr>
                      <a:xfrm>
                        <a:off x="1194" y="1591"/>
                        <a:ext cx="1191"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3000"/>
              </a:lnSpc>
              <a:spcBef>
                <a:spcPct val="0"/>
              </a:spcBef>
              <a:spcAft>
                <a:spcPct val="0"/>
              </a:spcAft>
            </a:pPr>
            <a:endParaRPr lang="en-US" sz="2800" b="1" dirty="0">
              <a:solidFill>
                <a:srgbClr val="FFFFFF"/>
              </a:solidFill>
              <a:ea typeface="+mj-ea"/>
              <a:cs typeface="+mj-cs"/>
              <a:sym typeface="Arial"/>
            </a:endParaRPr>
          </a:p>
        </p:txBody>
      </p:sp>
      <p:sp>
        <p:nvSpPr>
          <p:cNvPr id="27" name="Title 1"/>
          <p:cNvSpPr>
            <a:spLocks noGrp="1"/>
          </p:cNvSpPr>
          <p:nvPr>
            <p:ph type="ctrTitle" hasCustomPrompt="1"/>
          </p:nvPr>
        </p:nvSpPr>
        <p:spPr bwMode="ltGray">
          <a:xfrm>
            <a:off x="467547" y="1886251"/>
            <a:ext cx="6966774" cy="2203157"/>
          </a:xfrm>
          <a:prstGeom prst="rect">
            <a:avLst/>
          </a:prstGeom>
        </p:spPr>
        <p:txBody>
          <a:bodyPr anchor="t">
            <a:normAutofit/>
          </a:bodyPr>
          <a:lstStyle>
            <a:lvl1pPr algn="l">
              <a:lnSpc>
                <a:spcPct val="93000"/>
              </a:lnSpc>
              <a:defRPr sz="2800" b="1" baseline="0">
                <a:solidFill>
                  <a:srgbClr val="000000"/>
                </a:solidFill>
                <a:latin typeface="+mj-lt"/>
                <a:ea typeface="+mj-ea"/>
                <a:cs typeface="+mj-cs"/>
                <a:sym typeface="+mj-lt"/>
              </a:defRPr>
            </a:lvl1pPr>
          </a:lstStyle>
          <a:p>
            <a:r>
              <a:rPr lang="en-US" dirty="0"/>
              <a:t>Title in Title Case</a:t>
            </a:r>
          </a:p>
        </p:txBody>
      </p:sp>
      <p:sp>
        <p:nvSpPr>
          <p:cNvPr id="26" name="Subtitle 2"/>
          <p:cNvSpPr>
            <a:spLocks noGrp="1"/>
          </p:cNvSpPr>
          <p:nvPr>
            <p:ph type="subTitle" idx="1" hasCustomPrompt="1"/>
          </p:nvPr>
        </p:nvSpPr>
        <p:spPr bwMode="white">
          <a:xfrm>
            <a:off x="467547" y="4869168"/>
            <a:ext cx="6966774" cy="436195"/>
          </a:xfrm>
          <a:prstGeom prst="rect">
            <a:avLst/>
          </a:prstGeom>
        </p:spPr>
        <p:txBody>
          <a:bodyPr anchor="ctr"/>
          <a:lstStyle>
            <a:lvl1pPr marL="0" indent="0" algn="l">
              <a:lnSpc>
                <a:spcPct val="110000"/>
              </a:lnSpc>
              <a:buNone/>
              <a:defRPr sz="1600" baseline="0">
                <a:solidFill>
                  <a:srgbClr val="000000"/>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Subtitle in sentence case</a:t>
            </a:r>
          </a:p>
        </p:txBody>
      </p:sp>
      <p:pic>
        <p:nvPicPr>
          <p:cNvPr id="7" name="Picture 7" descr="ADR_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5046" y="442923"/>
            <a:ext cx="1801501" cy="45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110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9114157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2425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5" name="Title 4"/>
          <p:cNvSpPr>
            <a:spLocks noGrp="1"/>
          </p:cNvSpPr>
          <p:nvPr>
            <p:ph type="title" hasCustomPrompt="1"/>
          </p:nvPr>
        </p:nvSpPr>
        <p:spPr>
          <a:xfrm>
            <a:off x="441055" y="149415"/>
            <a:ext cx="8023133" cy="684212"/>
          </a:xfrm>
          <a:prstGeom prst="rect">
            <a:avLst/>
          </a:prstGeom>
        </p:spPr>
        <p:txBody>
          <a:bodyPr vert="horz" wrap="square" lIns="0" tIns="0" rIns="0" bIns="0" anchor="b" anchorCtr="0">
            <a:noAutofit/>
          </a:bodyPr>
          <a:lstStyle>
            <a:lvl1pPr marL="0" indent="0" algn="l">
              <a:lnSpc>
                <a:spcPct val="90000"/>
              </a:lnSpc>
              <a:spcBef>
                <a:spcPct val="0"/>
              </a:spcBef>
              <a:spcAft>
                <a:spcPts val="0"/>
              </a:spcAft>
              <a:defRPr sz="2300" b="1" i="0" u="none" kern="1200" spc="0">
                <a:solidFill>
                  <a:schemeClr val="tx1"/>
                </a:solidFill>
                <a:latin typeface="+mj-lt"/>
                <a:ea typeface="+mj-ea"/>
                <a:cs typeface="+mj-cs"/>
                <a:sym typeface="+mj-lt"/>
              </a:defRPr>
            </a:lvl1pPr>
          </a:lstStyle>
          <a:p>
            <a:pPr lvl="0"/>
            <a:r>
              <a:rPr lang="en-US" dirty="0"/>
              <a:t>Click to add title</a:t>
            </a:r>
          </a:p>
        </p:txBody>
      </p:sp>
      <p:sp>
        <p:nvSpPr>
          <p:cNvPr id="12"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3" name="Slide Number"/>
          <p:cNvSpPr txBox="1">
            <a:spLocks noChangeArrowheads="1"/>
          </p:cNvSpPr>
          <p:nvPr userDrawn="1"/>
        </p:nvSpPr>
        <p:spPr bwMode="auto">
          <a:xfrm>
            <a:off x="8663355" y="6718427"/>
            <a:ext cx="125034" cy="107722"/>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700">
                <a:solidFill>
                  <a:srgbClr val="000000"/>
                </a:solidFill>
                <a:sym typeface="+mn-lt"/>
              </a:rPr>
              <a:pPr defTabSz="914296">
                <a:defRPr/>
              </a:pPr>
              <a:t>‹N›</a:t>
            </a:fld>
            <a:endParaRPr lang="en-US" sz="700" dirty="0">
              <a:solidFill>
                <a:srgbClr val="000000"/>
              </a:solidFill>
              <a:sym typeface="+mn-lt"/>
            </a:endParaRPr>
          </a:p>
        </p:txBody>
      </p:sp>
      <p:sp>
        <p:nvSpPr>
          <p:cNvPr id="14"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6"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980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7551723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253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6" name="Rectangle 5"/>
          <p:cNvSpPr/>
          <p:nvPr userDrawn="1"/>
        </p:nvSpPr>
        <p:spPr bwMode="white">
          <a:xfrm>
            <a:off x="472500" y="625475"/>
            <a:ext cx="699516"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7" name="Title 1"/>
          <p:cNvSpPr>
            <a:spLocks noGrp="1"/>
          </p:cNvSpPr>
          <p:nvPr>
            <p:ph type="title" hasCustomPrompt="1"/>
          </p:nvPr>
        </p:nvSpPr>
        <p:spPr>
          <a:xfrm>
            <a:off x="472500" y="3826343"/>
            <a:ext cx="8199900" cy="1606551"/>
          </a:xfrm>
          <a:prstGeom prst="rect">
            <a:avLst/>
          </a:prstGeo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tx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2827318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280104833"/>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2528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8" name="Text Placeholder 7">
            <a:extLst>
              <a:ext uri="{FF2B5EF4-FFF2-40B4-BE49-F238E27FC236}">
                <a16:creationId xmlns:a16="http://schemas.microsoft.com/office/drawing/2014/main" xmlns="" id="{1F54B2F8-C51F-4566-BAC0-8A0C8E575488}"/>
              </a:ext>
            </a:extLst>
          </p:cNvPr>
          <p:cNvSpPr>
            <a:spLocks noGrp="1"/>
          </p:cNvSpPr>
          <p:nvPr>
            <p:ph type="body" sz="quarter" idx="10" hasCustomPrompt="1"/>
          </p:nvPr>
        </p:nvSpPr>
        <p:spPr>
          <a:xfrm>
            <a:off x="472053" y="2085634"/>
            <a:ext cx="8200351" cy="4089131"/>
          </a:xfrm>
        </p:spPr>
        <p:txBody>
          <a:bodyPr/>
          <a:lstStyle>
            <a:lvl1pPr>
              <a:lnSpc>
                <a:spcPct val="100000"/>
              </a:lnSpc>
              <a:spcBef>
                <a:spcPts val="0"/>
              </a:spcBef>
              <a:spcAft>
                <a:spcPts val="0"/>
              </a:spcAft>
              <a:defRPr sz="1500">
                <a:latin typeface="+mn-lt"/>
                <a:ea typeface="+mn-ea"/>
                <a:cs typeface="+mn-cs"/>
                <a:sym typeface="+mn-lt"/>
              </a:defRPr>
            </a:lvl1pPr>
            <a:lvl2pPr>
              <a:lnSpc>
                <a:spcPct val="100000"/>
              </a:lnSpc>
              <a:spcBef>
                <a:spcPts val="0"/>
              </a:spcBef>
              <a:spcAft>
                <a:spcPts val="0"/>
              </a:spcAft>
              <a:defRPr sz="1500">
                <a:latin typeface="+mn-lt"/>
                <a:ea typeface="+mn-ea"/>
                <a:cs typeface="+mn-cs"/>
                <a:sym typeface="+mn-lt"/>
              </a:defRPr>
            </a:lvl2pPr>
            <a:lvl3pPr>
              <a:lnSpc>
                <a:spcPct val="100000"/>
              </a:lnSpc>
              <a:spcBef>
                <a:spcPts val="0"/>
              </a:spcBef>
              <a:spcAft>
                <a:spcPts val="0"/>
              </a:spcAft>
              <a:defRPr sz="1500">
                <a:latin typeface="+mn-lt"/>
                <a:ea typeface="+mn-ea"/>
                <a:cs typeface="+mn-cs"/>
                <a:sym typeface="+mn-lt"/>
              </a:defRPr>
            </a:lvl3pPr>
            <a:lvl4pPr>
              <a:lnSpc>
                <a:spcPct val="100000"/>
              </a:lnSpc>
              <a:spcBef>
                <a:spcPts val="0"/>
              </a:spcBef>
              <a:spcAft>
                <a:spcPts val="0"/>
              </a:spcAft>
              <a:defRPr sz="2100">
                <a:latin typeface="+mn-lt"/>
                <a:ea typeface="+mn-ea"/>
                <a:cs typeface="+mn-cs"/>
                <a:sym typeface="+mn-lt"/>
              </a:defRPr>
            </a:lvl4pPr>
            <a:lvl5pPr>
              <a:lnSpc>
                <a:spcPct val="100000"/>
              </a:lnSpc>
              <a:spcBef>
                <a:spcPts val="0"/>
              </a:spcBef>
              <a:spcAft>
                <a:spcPts val="0"/>
              </a:spcAft>
              <a:defRPr sz="21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4"/>
          <p:cNvSpPr>
            <a:spLocks noGrp="1"/>
          </p:cNvSpPr>
          <p:nvPr>
            <p:ph type="title" hasCustomPrompt="1"/>
          </p:nvPr>
        </p:nvSpPr>
        <p:spPr>
          <a:xfrm>
            <a:off x="441055" y="149415"/>
            <a:ext cx="8023133" cy="684212"/>
          </a:xfrm>
          <a:prstGeom prst="rect">
            <a:avLst/>
          </a:prstGeom>
        </p:spPr>
        <p:txBody>
          <a:bodyPr vert="horz" wrap="square" lIns="0" tIns="0" rIns="0" bIns="0" anchor="b" anchorCtr="0">
            <a:noAutofit/>
          </a:bodyPr>
          <a:lstStyle>
            <a:lvl1pPr marL="0" indent="0" algn="l">
              <a:lnSpc>
                <a:spcPct val="90000"/>
              </a:lnSpc>
              <a:spcBef>
                <a:spcPct val="0"/>
              </a:spcBef>
              <a:spcAft>
                <a:spcPts val="0"/>
              </a:spcAft>
              <a:defRPr sz="2300" b="1" i="0" u="none" kern="1200" spc="0">
                <a:solidFill>
                  <a:schemeClr val="tx1"/>
                </a:solidFill>
                <a:latin typeface="+mj-lt"/>
                <a:ea typeface="+mj-ea"/>
                <a:cs typeface="+mj-cs"/>
                <a:sym typeface="+mj-lt"/>
              </a:defRPr>
            </a:lvl1pPr>
          </a:lstStyle>
          <a:p>
            <a:pPr lvl="0"/>
            <a:r>
              <a:rPr lang="en-US" dirty="0"/>
              <a:t>Click to add title</a:t>
            </a:r>
          </a:p>
        </p:txBody>
      </p:sp>
      <p:sp>
        <p:nvSpPr>
          <p:cNvPr id="14"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5" name="Slide Number"/>
          <p:cNvSpPr txBox="1">
            <a:spLocks noChangeArrowheads="1"/>
          </p:cNvSpPr>
          <p:nvPr userDrawn="1"/>
        </p:nvSpPr>
        <p:spPr bwMode="auto">
          <a:xfrm>
            <a:off x="8663355" y="6718433"/>
            <a:ext cx="141064" cy="123111"/>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800">
                <a:solidFill>
                  <a:srgbClr val="000000"/>
                </a:solidFill>
                <a:sym typeface="+mn-lt"/>
              </a:rPr>
              <a:pPr defTabSz="914296">
                <a:defRPr/>
              </a:pPr>
              <a:t>‹N›</a:t>
            </a:fld>
            <a:endParaRPr lang="en-US" sz="800" dirty="0">
              <a:solidFill>
                <a:srgbClr val="000000"/>
              </a:solidFill>
              <a:sym typeface="+mn-lt"/>
            </a:endParaRPr>
          </a:p>
        </p:txBody>
      </p:sp>
      <p:sp>
        <p:nvSpPr>
          <p:cNvPr id="16"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7"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336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91512472"/>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2630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8" name="Rectangle 7"/>
          <p:cNvSpPr/>
          <p:nvPr userDrawn="1"/>
        </p:nvSpPr>
        <p:spPr bwMode="ltGray">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t" anchorCtr="0" forceAA="0" compatLnSpc="1">
            <a:prstTxWarp prst="textNoShape">
              <a:avLst/>
            </a:prstTxWarp>
            <a:noAutofit/>
          </a:bodyPr>
          <a:lstStyle/>
          <a:p>
            <a:pPr defTabSz="914296">
              <a:lnSpc>
                <a:spcPct val="90000"/>
              </a:lnSpc>
              <a:spcAft>
                <a:spcPts val="750"/>
              </a:spcAft>
            </a:pPr>
            <a:endParaRPr lang="en-US" sz="900" dirty="0">
              <a:solidFill>
                <a:prstClr val="white"/>
              </a:solidFill>
              <a:sym typeface="+mn-lt"/>
            </a:endParaRPr>
          </a:p>
        </p:txBody>
      </p:sp>
      <p:sp>
        <p:nvSpPr>
          <p:cNvPr id="9" name="Title 1"/>
          <p:cNvSpPr>
            <a:spLocks noGrp="1"/>
          </p:cNvSpPr>
          <p:nvPr>
            <p:ph type="title" hasCustomPrompt="1"/>
          </p:nvPr>
        </p:nvSpPr>
        <p:spPr bwMode="ltGray">
          <a:xfrm>
            <a:off x="472500" y="1544280"/>
            <a:ext cx="2589300" cy="1495795"/>
          </a:xfrm>
          <a:noFill/>
        </p:spPr>
        <p:txBody>
          <a:bodyPr wrap="square" lIns="0" tIns="0" rIns="320003" bIns="0" anchor="b">
            <a:noAutofit/>
          </a:bodyPr>
          <a:lstStyle>
            <a:lvl1pPr>
              <a:defRPr sz="2300">
                <a:solidFill>
                  <a:schemeClr val="tx1"/>
                </a:solidFill>
                <a:latin typeface="+mj-lt"/>
                <a:ea typeface="+mj-ea"/>
                <a:cs typeface="+mj-cs"/>
                <a:sym typeface="+mj-lt"/>
              </a:defRPr>
            </a:lvl1pPr>
          </a:lstStyle>
          <a:p>
            <a:r>
              <a:rPr lang="en-US" dirty="0"/>
              <a:t>Click to add title</a:t>
            </a:r>
          </a:p>
        </p:txBody>
      </p:sp>
      <p:sp>
        <p:nvSpPr>
          <p:cNvPr id="6"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7" name="Slide Number"/>
          <p:cNvSpPr txBox="1">
            <a:spLocks noChangeArrowheads="1"/>
          </p:cNvSpPr>
          <p:nvPr userDrawn="1"/>
        </p:nvSpPr>
        <p:spPr bwMode="auto">
          <a:xfrm>
            <a:off x="8663355" y="6718434"/>
            <a:ext cx="160300" cy="138499"/>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a:solidFill>
                  <a:srgbClr val="000000"/>
                </a:solidFill>
                <a:sym typeface="+mn-lt"/>
              </a:rPr>
              <a:pPr defTabSz="914296">
                <a:defRPr/>
              </a:pPr>
              <a:t>‹N›</a:t>
            </a:fld>
            <a:endParaRPr lang="en-US" dirty="0">
              <a:solidFill>
                <a:srgbClr val="000000"/>
              </a:solidFill>
              <a:sym typeface="+mn-lt"/>
            </a:endParaRPr>
          </a:p>
        </p:txBody>
      </p:sp>
      <p:sp>
        <p:nvSpPr>
          <p:cNvPr id="10"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Tree>
    <p:extLst>
      <p:ext uri="{BB962C8B-B14F-4D97-AF65-F5344CB8AC3E}">
        <p14:creationId xmlns:p14="http://schemas.microsoft.com/office/powerpoint/2010/main" val="18030040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70663019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2733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2" name="Title 1"/>
          <p:cNvSpPr>
            <a:spLocks noGrp="1"/>
          </p:cNvSpPr>
          <p:nvPr>
            <p:ph type="title" hasCustomPrompt="1"/>
          </p:nvPr>
        </p:nvSpPr>
        <p:spPr bwMode="blackWhite">
          <a:xfrm>
            <a:off x="963557" y="2668048"/>
            <a:ext cx="7215368" cy="3201027"/>
          </a:xfrm>
          <a:prstGeom prst="rect">
            <a:avLst/>
          </a:prstGeom>
          <a:ln w="9525">
            <a:solidFill>
              <a:schemeClr val="bg1"/>
            </a:solidFill>
          </a:ln>
          <a:extLst/>
        </p:spPr>
        <p:txBody>
          <a:bodyPr lIns="274289" tIns="274289" rIns="274289" bIns="137145"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59" name="Rectangle 58"/>
          <p:cNvSpPr/>
          <p:nvPr userDrawn="1"/>
        </p:nvSpPr>
        <p:spPr bwMode="white">
          <a:xfrm>
            <a:off x="963557" y="1428131"/>
            <a:ext cx="710754"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Tree>
    <p:extLst>
      <p:ext uri="{BB962C8B-B14F-4D97-AF65-F5344CB8AC3E}">
        <p14:creationId xmlns:p14="http://schemas.microsoft.com/office/powerpoint/2010/main" val="30531234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84203083"/>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2835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5" name="TextBox 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47" name="Title 1"/>
          <p:cNvSpPr>
            <a:spLocks noGrp="1"/>
          </p:cNvSpPr>
          <p:nvPr>
            <p:ph type="title" hasCustomPrompt="1"/>
          </p:nvPr>
        </p:nvSpPr>
        <p:spPr bwMode="blackWhite">
          <a:xfrm>
            <a:off x="472500" y="3826800"/>
            <a:ext cx="8202600" cy="2041200"/>
          </a:xfrm>
        </p:spPr>
        <p:txBody>
          <a:bodyPr anchor="t">
            <a:noAutofit/>
          </a:bodyPr>
          <a:lstStyle>
            <a:lvl1pPr>
              <a:defRPr sz="40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464174" y="3680016"/>
            <a:ext cx="8682228"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681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5321007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2937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3048749" y="0"/>
            <a:ext cx="312713" cy="6858000"/>
          </a:xfrm>
          <a:prstGeom prst="rect">
            <a:avLst/>
          </a:prstGeom>
        </p:spPr>
      </p:pic>
      <p:sp>
        <p:nvSpPr>
          <p:cNvPr id="20" name="TextBox 19"/>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6" name="Rectangle 25"/>
          <p:cNvSpPr/>
          <p:nvPr userDrawn="1"/>
        </p:nvSpPr>
        <p:spPr bwMode="white">
          <a:xfrm>
            <a:off x="5" y="0"/>
            <a:ext cx="30596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7" name="Title 4"/>
          <p:cNvSpPr>
            <a:spLocks noGrp="1"/>
          </p:cNvSpPr>
          <p:nvPr>
            <p:ph type="title" hasCustomPrompt="1"/>
          </p:nvPr>
        </p:nvSpPr>
        <p:spPr>
          <a:xfrm>
            <a:off x="472507" y="2681106"/>
            <a:ext cx="2345911" cy="1495795"/>
          </a:xfrm>
          <a:prstGeom prst="rect">
            <a:avLst/>
          </a:prstGeom>
        </p:spPr>
        <p:txBody>
          <a:bodyPr anchor="ctr">
            <a:noAutofit/>
          </a:bodyPr>
          <a:lstStyle>
            <a:lvl1pPr>
              <a:defRPr sz="23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302133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39096983"/>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3040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5374208" y="0"/>
            <a:ext cx="312713" cy="6858000"/>
          </a:xfrm>
          <a:prstGeom prst="rect">
            <a:avLst/>
          </a:prstGeom>
        </p:spPr>
      </p:pic>
      <p:sp>
        <p:nvSpPr>
          <p:cNvPr id="13" name="Rectangle 12"/>
          <p:cNvSpPr/>
          <p:nvPr userDrawn="1"/>
        </p:nvSpPr>
        <p:spPr bwMode="white">
          <a:xfrm>
            <a:off x="5" y="0"/>
            <a:ext cx="53789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0"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7" name="TextBox 16"/>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3" name="Title 3"/>
          <p:cNvSpPr>
            <a:spLocks noGrp="1"/>
          </p:cNvSpPr>
          <p:nvPr>
            <p:ph type="title" hasCustomPrompt="1"/>
          </p:nvPr>
        </p:nvSpPr>
        <p:spPr>
          <a:xfrm>
            <a:off x="472500" y="622810"/>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7125412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6488971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3142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11" name="Title 4"/>
          <p:cNvSpPr>
            <a:spLocks noGrp="1"/>
          </p:cNvSpPr>
          <p:nvPr>
            <p:ph type="title" hasCustomPrompt="1"/>
          </p:nvPr>
        </p:nvSpPr>
        <p:spPr>
          <a:xfrm>
            <a:off x="472507" y="2681106"/>
            <a:ext cx="2345911" cy="1495795"/>
          </a:xfrm>
          <a:prstGeom prst="rect">
            <a:avLst/>
          </a:prstGeom>
        </p:spPr>
        <p:txBody>
          <a:bodyPr anchor="ctr">
            <a:noAutofit/>
          </a:bodyPr>
          <a:lstStyle>
            <a:lvl1pPr>
              <a:defRPr sz="2300">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2" name="Date Placeholder 1"/>
          <p:cNvSpPr>
            <a:spLocks noGrp="1"/>
          </p:cNvSpPr>
          <p:nvPr>
            <p:ph type="dt" sz="half" idx="29"/>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Tree>
    <p:extLst>
      <p:ext uri="{BB962C8B-B14F-4D97-AF65-F5344CB8AC3E}">
        <p14:creationId xmlns:p14="http://schemas.microsoft.com/office/powerpoint/2010/main" val="474764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2263033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3245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4267192" y="0"/>
            <a:ext cx="312713" cy="6858000"/>
          </a:xfrm>
          <a:prstGeom prst="rect">
            <a:avLst/>
          </a:prstGeom>
        </p:spPr>
      </p:pic>
      <p:sp>
        <p:nvSpPr>
          <p:cNvPr id="12" name="Rectangle 11"/>
          <p:cNvSpPr/>
          <p:nvPr userDrawn="1"/>
        </p:nvSpPr>
        <p:spPr>
          <a:xfrm>
            <a:off x="4572000" y="0"/>
            <a:ext cx="4572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Picture Placeholder 18"/>
          <p:cNvSpPr>
            <a:spLocks noGrp="1"/>
          </p:cNvSpPr>
          <p:nvPr>
            <p:ph type="pic" sz="quarter" idx="14" hasCustomPrompt="1"/>
          </p:nvPr>
        </p:nvSpPr>
        <p:spPr>
          <a:xfrm>
            <a:off x="4569021" y="0"/>
            <a:ext cx="4574983" cy="6858000"/>
          </a:xfrm>
          <a:prstGeom prst="rect">
            <a:avLst/>
          </a:prstGeom>
          <a:noFill/>
        </p:spPr>
        <p:txBody>
          <a:bodyPr lIns="914296" tIns="914296" rIns="914296" bIns="914296"/>
          <a:lstStyle>
            <a:lvl1pPr algn="ctr">
              <a:defRPr sz="14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472500" y="1785600"/>
            <a:ext cx="3291300" cy="3286800"/>
          </a:xfrm>
          <a:prstGeom prst="rect">
            <a:avLst/>
          </a:prstGeom>
          <a:noFill/>
        </p:spPr>
        <p:txBody>
          <a:bodyPr wrap="square" lIns="0" tIns="0" rIns="320003" bIns="0"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
        <p:nvSpPr>
          <p:cNvPr id="16" name="Date Placeholder 2"/>
          <p:cNvSpPr>
            <a:spLocks noGrp="1"/>
          </p:cNvSpPr>
          <p:nvPr>
            <p:ph type="dt" sz="half" idx="15"/>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2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1174429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3612475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3347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557394" y="0"/>
            <a:ext cx="312713" cy="6858000"/>
          </a:xfrm>
          <a:prstGeom prst="rect">
            <a:avLst/>
          </a:prstGeom>
        </p:spPr>
      </p:pic>
      <p:sp>
        <p:nvSpPr>
          <p:cNvPr id="10" name="Rectangle 9"/>
          <p:cNvSpPr/>
          <p:nvPr userDrawn="1"/>
        </p:nvSpPr>
        <p:spPr bwMode="gray">
          <a:xfrm>
            <a:off x="5864661" y="0"/>
            <a:ext cx="327934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1" name="Picture Placeholder 5"/>
          <p:cNvSpPr>
            <a:spLocks noGrp="1"/>
          </p:cNvSpPr>
          <p:nvPr>
            <p:ph type="pic" sz="quarter" idx="11" hasCustomPrompt="1"/>
          </p:nvPr>
        </p:nvSpPr>
        <p:spPr>
          <a:xfrm>
            <a:off x="5865026" y="0"/>
            <a:ext cx="3278981" cy="6858000"/>
          </a:xfrm>
          <a:prstGeom prst="rect">
            <a:avLst/>
          </a:prstGeom>
          <a:noFill/>
        </p:spPr>
        <p:txBody>
          <a:bodyPr lIns="182859" tIns="914296" rIns="182859" bIns="914296"/>
          <a:lstStyle>
            <a:lvl1pPr algn="ctr">
              <a:defRPr sz="12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5" name="Copyright" hidden="1"/>
          <p:cNvSpPr txBox="1"/>
          <p:nvPr userDrawn="1"/>
        </p:nvSpPr>
        <p:spPr>
          <a:xfrm rot="16200000">
            <a:off x="6473436" y="3931145"/>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4" name="Title 1"/>
          <p:cNvSpPr>
            <a:spLocks noGrp="1"/>
          </p:cNvSpPr>
          <p:nvPr>
            <p:ph type="title" hasCustomPrompt="1"/>
          </p:nvPr>
        </p:nvSpPr>
        <p:spPr bwMode="blackWhite">
          <a:xfrm>
            <a:off x="472500" y="1804651"/>
            <a:ext cx="4685664" cy="3286800"/>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edit title</a:t>
            </a:r>
          </a:p>
        </p:txBody>
      </p:sp>
      <p:sp>
        <p:nvSpPr>
          <p:cNvPr id="13" name="TextBox 12"/>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Tree>
    <p:extLst>
      <p:ext uri="{BB962C8B-B14F-4D97-AF65-F5344CB8AC3E}">
        <p14:creationId xmlns:p14="http://schemas.microsoft.com/office/powerpoint/2010/main" val="39364104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4773554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3449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16"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5"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2" name="TextBox 11"/>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7" name="Title 2"/>
          <p:cNvSpPr>
            <a:spLocks noGrp="1"/>
          </p:cNvSpPr>
          <p:nvPr>
            <p:ph type="title" hasCustomPrompt="1"/>
          </p:nvPr>
        </p:nvSpPr>
        <p:spPr>
          <a:xfrm>
            <a:off x="472507" y="2764214"/>
            <a:ext cx="1858979" cy="1314311"/>
          </a:xfrm>
          <a:prstGeom prst="rect">
            <a:avLst/>
          </a:prstGeom>
        </p:spPr>
        <p:txBody>
          <a:bodyPr anchor="ctr">
            <a:noAutofit/>
          </a:bodyPr>
          <a:lstStyle>
            <a:lvl1pPr>
              <a:defRPr sz="2300" baseline="0">
                <a:solidFill>
                  <a:schemeClr val="tx1"/>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49331" y="3590406"/>
            <a:ext cx="1023938"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405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2456997"/>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3562" name="Diapositiva think-cell" r:id="rId4" imgW="324" imgH="324" progId="TCLayout.ActiveDocument.1">
                  <p:embed/>
                </p:oleObj>
              </mc:Choice>
              <mc:Fallback>
                <p:oleObj name="Diapositiva think-cell" r:id="rId4" imgW="324" imgH="324"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6" name="TextBox 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01946" y="1353926"/>
            <a:ext cx="76925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1"/>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4"/>
          </a:solidFill>
          <a:ln>
            <a:noFill/>
          </a:ln>
          <a:effectLst/>
        </p:spPr>
        <p:txBody>
          <a:bodyPr vert="horz" wrap="square" lIns="68572" tIns="34286" rIns="68572" bIns="34286" numCol="1" anchor="t" anchorCtr="0" compatLnSpc="1">
            <a:prstTxWarp prst="textNoShape">
              <a:avLst/>
            </a:prstTxWarp>
            <a:noAutofit/>
          </a:bodyPr>
          <a:lstStyle/>
          <a:p>
            <a:pPr defTabSz="914296"/>
            <a:endParaRPr lang="en-US" sz="1100" dirty="0">
              <a:solidFill>
                <a:srgbClr val="000000"/>
              </a:solidFill>
              <a:sym typeface="+mn-lt"/>
            </a:endParaRPr>
          </a:p>
        </p:txBody>
      </p:sp>
    </p:spTree>
    <p:extLst>
      <p:ext uri="{BB962C8B-B14F-4D97-AF65-F5344CB8AC3E}">
        <p14:creationId xmlns:p14="http://schemas.microsoft.com/office/powerpoint/2010/main" val="1250317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0321204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3552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16" name="Freeform 14"/>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7" y="2764214"/>
            <a:ext cx="1858979" cy="1314311"/>
          </a:xfrm>
        </p:spPr>
        <p:txBody>
          <a:bodyPr anchor="ctr" anchorCtr="0">
            <a:noAutofit/>
          </a:bodyPr>
          <a:lstStyle>
            <a:lvl1pPr>
              <a:defRPr sz="2300" baseline="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2" y="3402837"/>
            <a:ext cx="2021000"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154044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06473814"/>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36547" name="Diapositiva think-cell" r:id="rId5" imgW="324" imgH="324" progId="TCLayout.ActiveDocument.1">
                  <p:embed/>
                </p:oleObj>
              </mc:Choice>
              <mc:Fallback>
                <p:oleObj name="Diapositiva think-cell" r:id="rId5" imgW="324" imgH="32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5" name="TextBox 4"/>
          <p:cNvSpPr txBox="1"/>
          <p:nvPr/>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600" dirty="0">
              <a:solidFill>
                <a:prstClr val="white"/>
              </a:solidFill>
              <a:sym typeface="+mn-lt"/>
            </a:endParaRPr>
          </a:p>
        </p:txBody>
      </p:sp>
      <p:sp>
        <p:nvSpPr>
          <p:cNvPr id="8" name="Date Placeholder 7"/>
          <p:cNvSpPr>
            <a:spLocks noGrp="1"/>
          </p:cNvSpPr>
          <p:nvPr>
            <p:ph type="dt" sz="half" idx="11"/>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3" name="Pentagon 3"/>
          <p:cNvSpPr/>
          <p:nvPr userDrawn="1"/>
        </p:nvSpPr>
        <p:spPr bwMode="white">
          <a:xfrm>
            <a:off x="3" y="0"/>
            <a:ext cx="407019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chemeClr val="tx1"/>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36147" y="3394400"/>
            <a:ext cx="973931"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076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0010050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3757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13" name="Pentagon 3"/>
          <p:cNvSpPr/>
          <p:nvPr userDrawn="1"/>
        </p:nvSpPr>
        <p:spPr bwMode="white">
          <a:xfrm>
            <a:off x="3"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6" name="TextBox 1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8" y="3416303"/>
            <a:ext cx="2021000"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179859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0686243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3859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8" name="Date Placeholder 7"/>
          <p:cNvSpPr>
            <a:spLocks noGrp="1"/>
          </p:cNvSpPr>
          <p:nvPr>
            <p:ph type="dt" sz="half" idx="16"/>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8"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4" name="Pentagon 8"/>
          <p:cNvSpPr/>
          <p:nvPr userDrawn="1"/>
        </p:nvSpPr>
        <p:spPr bwMode="white">
          <a:xfrm>
            <a:off x="0" y="0"/>
            <a:ext cx="477266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6" name="Title 2"/>
          <p:cNvSpPr>
            <a:spLocks noGrp="1"/>
          </p:cNvSpPr>
          <p:nvPr>
            <p:ph type="title" hasCustomPrompt="1"/>
          </p:nvPr>
        </p:nvSpPr>
        <p:spPr>
          <a:xfrm>
            <a:off x="472507" y="622810"/>
            <a:ext cx="3505235"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48354" y="3589612"/>
            <a:ext cx="1023938"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930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5151987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3961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4" name="Pentagon 8"/>
          <p:cNvSpPr/>
          <p:nvPr userDrawn="1"/>
        </p:nvSpPr>
        <p:spPr bwMode="white">
          <a:xfrm>
            <a:off x="0"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6" name="Title 2"/>
          <p:cNvSpPr>
            <a:spLocks noGrp="1"/>
          </p:cNvSpPr>
          <p:nvPr>
            <p:ph type="title" hasCustomPrompt="1"/>
          </p:nvPr>
        </p:nvSpPr>
        <p:spPr>
          <a:xfrm>
            <a:off x="472507" y="622810"/>
            <a:ext cx="3505235"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rgbClr val="FFFFFF"/>
                </a:solidFill>
                <a:latin typeface="+mj-lt"/>
                <a:ea typeface="+mj-ea"/>
                <a:cs typeface="+mj-cs"/>
                <a:sym typeface="+mj-lt"/>
              </a:defRPr>
            </a:lvl1pPr>
          </a:lstStyle>
          <a:p>
            <a:pPr lvl="0"/>
            <a:r>
              <a:rPr lang="en-US" dirty="0"/>
              <a:t>Click to add title</a:t>
            </a:r>
          </a:p>
        </p:txBody>
      </p:sp>
      <p:sp>
        <p:nvSpPr>
          <p:cNvPr id="12"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3" name="TextBox 12"/>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3" y="3407814"/>
            <a:ext cx="2021000"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496546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5510404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4064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Title 3"/>
          <p:cNvSpPr>
            <a:spLocks noGrp="1"/>
          </p:cNvSpPr>
          <p:nvPr>
            <p:ph type="title" hasCustomPrompt="1"/>
          </p:nvPr>
        </p:nvSpPr>
        <p:spPr>
          <a:xfrm>
            <a:off x="472500" y="622810"/>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17754" y="3589612"/>
            <a:ext cx="1023938"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696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5002794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4166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1" name="Title 3"/>
          <p:cNvSpPr>
            <a:spLocks noGrp="1"/>
          </p:cNvSpPr>
          <p:nvPr>
            <p:ph type="title" hasCustomPrompt="1"/>
          </p:nvPr>
        </p:nvSpPr>
        <p:spPr>
          <a:xfrm>
            <a:off x="472500" y="622810"/>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rgbClr val="FFFFFF"/>
                </a:solidFill>
                <a:latin typeface="+mj-lt"/>
                <a:ea typeface="+mj-ea"/>
                <a:cs typeface="+mj-cs"/>
                <a:sym typeface="+mj-lt"/>
              </a:defRPr>
            </a:lvl1pPr>
          </a:lstStyle>
          <a:p>
            <a:pPr lvl="0"/>
            <a:r>
              <a:rPr lang="en-US" dirty="0"/>
              <a:t>Click to add title</a:t>
            </a:r>
          </a:p>
        </p:txBody>
      </p:sp>
      <p:sp>
        <p:nvSpPr>
          <p:cNvPr id="17"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8" name="TextBox 1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5" y="3407814"/>
            <a:ext cx="2021000"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575192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74396629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4269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3" name="TextBox 2"/>
          <p:cNvSpPr txBox="1"/>
          <p:nvPr/>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4" name="Date Placeholder 3"/>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8" name="Title 1"/>
          <p:cNvSpPr>
            <a:spLocks noGrp="1"/>
          </p:cNvSpPr>
          <p:nvPr>
            <p:ph type="title" hasCustomPrompt="1"/>
          </p:nvPr>
        </p:nvSpPr>
        <p:spPr>
          <a:xfrm>
            <a:off x="472500" y="3826343"/>
            <a:ext cx="8199900" cy="1606551"/>
          </a:xfr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1622816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581299573"/>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4371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6" name="Rectangle 5"/>
          <p:cNvSpPr/>
          <p:nvPr userDrawn="1"/>
        </p:nvSpPr>
        <p:spPr bwMode="white">
          <a:xfrm>
            <a:off x="472500" y="625475"/>
            <a:ext cx="699516"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7" name="Title 1"/>
          <p:cNvSpPr>
            <a:spLocks noGrp="1"/>
          </p:cNvSpPr>
          <p:nvPr>
            <p:ph type="title" hasCustomPrompt="1"/>
          </p:nvPr>
        </p:nvSpPr>
        <p:spPr>
          <a:xfrm>
            <a:off x="472500" y="3826343"/>
            <a:ext cx="8199900" cy="1606551"/>
          </a:xfrm>
          <a:prstGeom prst="rect">
            <a:avLst/>
          </a:prstGeo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tx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11560780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39910983"/>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44739" name="Diapositiva think-cell" r:id="rId4" imgW="324" imgH="324" progId="TCLayout.ActiveDocument.1">
                  <p:embed/>
                </p:oleObj>
              </mc:Choice>
              <mc:Fallback>
                <p:oleObj name="Diapositiva think-cell" r:id="rId4" imgW="324" imgH="324"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6" name="TextBox 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01946" y="1353926"/>
            <a:ext cx="76925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1"/>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4"/>
          </a:solidFill>
          <a:ln>
            <a:noFill/>
          </a:ln>
          <a:effectLst/>
        </p:spPr>
        <p:txBody>
          <a:bodyPr vert="horz" wrap="square" lIns="68572" tIns="34286" rIns="68572" bIns="34286" numCol="1" anchor="t" anchorCtr="0" compatLnSpc="1">
            <a:prstTxWarp prst="textNoShape">
              <a:avLst/>
            </a:prstTxWarp>
            <a:noAutofit/>
          </a:bodyPr>
          <a:lstStyle/>
          <a:p>
            <a:pPr defTabSz="914296"/>
            <a:endParaRPr lang="en-US" sz="1100" dirty="0">
              <a:solidFill>
                <a:srgbClr val="000000"/>
              </a:solidFill>
              <a:sym typeface="+mn-lt"/>
            </a:endParaRPr>
          </a:p>
        </p:txBody>
      </p:sp>
    </p:spTree>
    <p:extLst>
      <p:ext uri="{BB962C8B-B14F-4D97-AF65-F5344CB8AC3E}">
        <p14:creationId xmlns:p14="http://schemas.microsoft.com/office/powerpoint/2010/main" val="2182654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accent5"/>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59743951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458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5" name="TextBox 4"/>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4" name="Title 3"/>
          <p:cNvSpPr>
            <a:spLocks noGrp="1"/>
          </p:cNvSpPr>
          <p:nvPr>
            <p:ph type="title" hasCustomPrompt="1"/>
          </p:nvPr>
        </p:nvSpPr>
        <p:spPr>
          <a:xfrm>
            <a:off x="472500" y="622802"/>
            <a:ext cx="8199900" cy="470899"/>
          </a:xfrm>
        </p:spPr>
        <p:txBody>
          <a:bodyPr/>
          <a:lstStyle>
            <a:lvl1pPr>
              <a:defRPr sz="2300">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198695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accent5"/>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89000764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4576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5" name="TextBox 4"/>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4" name="Title 3"/>
          <p:cNvSpPr>
            <a:spLocks noGrp="1"/>
          </p:cNvSpPr>
          <p:nvPr>
            <p:ph type="title" hasCustomPrompt="1"/>
          </p:nvPr>
        </p:nvSpPr>
        <p:spPr>
          <a:xfrm>
            <a:off x="472500" y="622802"/>
            <a:ext cx="8199900" cy="470899"/>
          </a:xfrm>
        </p:spPr>
        <p:txBody>
          <a:bodyPr/>
          <a:lstStyle>
            <a:lvl1pPr>
              <a:defRPr sz="2300">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919198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68466812"/>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46787"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824853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2325277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47811"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Tree>
    <p:extLst>
      <p:ext uri="{BB962C8B-B14F-4D97-AF65-F5344CB8AC3E}">
        <p14:creationId xmlns:p14="http://schemas.microsoft.com/office/powerpoint/2010/main" val="2180248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3122831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48835"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10"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16429109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type="blank" preserve="1">
  <p:cSld name="En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23042736"/>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49859"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3" name="TextBox 2"/>
          <p:cNvSpPr txBox="1"/>
          <p:nvPr userDrawn="1"/>
        </p:nvSpPr>
        <p:spPr>
          <a:xfrm>
            <a:off x="3053446" y="2540008"/>
            <a:ext cx="3175000" cy="14054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defTabSz="914296"/>
            <a:r>
              <a:rPr lang="en-US" sz="4000" dirty="0">
                <a:solidFill>
                  <a:srgbClr val="000000"/>
                </a:solidFill>
              </a:rPr>
              <a:t>Thank You</a:t>
            </a:r>
          </a:p>
        </p:txBody>
      </p:sp>
      <p:pic>
        <p:nvPicPr>
          <p:cNvPr id="5"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731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7341869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50883"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grpSp>
        <p:nvGrpSpPr>
          <p:cNvPr id="49" name="Group 48"/>
          <p:cNvGrpSpPr/>
          <p:nvPr userDrawn="1"/>
        </p:nvGrpSpPr>
        <p:grpSpPr>
          <a:xfrm>
            <a:off x="-450" y="-1"/>
            <a:ext cx="914535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722">
                <a:defRPr/>
              </a:pPr>
              <a:endParaRPr lang="en-US" sz="1400" dirty="0">
                <a:solidFill>
                  <a:srgbClr val="575757"/>
                </a:solidFill>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296">
                <a:lnSpc>
                  <a:spcPct val="90000"/>
                </a:lnSpc>
                <a:spcAft>
                  <a:spcPts val="750"/>
                </a:spcAft>
              </a:pPr>
              <a:endParaRPr lang="en-US" sz="900" dirty="0">
                <a:solidFill>
                  <a:prstClr val="white"/>
                </a:solidFill>
                <a:sym typeface="+mn-lt"/>
              </a:endParaRPr>
            </a:p>
          </p:txBody>
        </p:sp>
        <p:sp>
          <p:nvSpPr>
            <p:cNvPr id="60" name="Footnote example"/>
            <p:cNvSpPr txBox="1"/>
            <p:nvPr/>
          </p:nvSpPr>
          <p:spPr>
            <a:xfrm>
              <a:off x="630001" y="6269091"/>
              <a:ext cx="9030915" cy="290849"/>
            </a:xfrm>
            <a:prstGeom prst="rect">
              <a:avLst/>
            </a:prstGeom>
            <a:noFill/>
          </p:spPr>
          <p:txBody>
            <a:bodyPr wrap="square" lIns="0" tIns="0" rIns="0" bIns="0" rtlCol="0" anchor="b">
              <a:spAutoFit/>
            </a:bodyPr>
            <a:lstStyle/>
            <a:p>
              <a:pPr defTabSz="685722">
                <a:lnSpc>
                  <a:spcPct val="90000"/>
                </a:lnSpc>
                <a:defRPr/>
              </a:pPr>
              <a:r>
                <a:rPr lang="en-US" sz="700" dirty="0">
                  <a:solidFill>
                    <a:prstClr val="white">
                      <a:lumMod val="50000"/>
                    </a:prstClr>
                  </a:solidFill>
                  <a:sym typeface="+mn-lt"/>
                </a:rPr>
                <a:t>1. xxxx  2. xxxx  3. List footnotes in numerical order. Footnote numbers are not bracketed. Use 10pt font</a:t>
              </a:r>
            </a:p>
            <a:p>
              <a:pPr defTabSz="685722">
                <a:lnSpc>
                  <a:spcPct val="90000"/>
                </a:lnSpc>
                <a:defRPr/>
              </a:pPr>
              <a:r>
                <a:rPr lang="en-US" sz="700" dirty="0">
                  <a:solidFill>
                    <a:prstClr val="white">
                      <a:lumMod val="50000"/>
                    </a:prstClr>
                  </a:solidFill>
                  <a:sym typeface="+mn-lt"/>
                </a:rPr>
                <a:t>Note: Do not put a period at the end of the note or the source</a:t>
              </a:r>
            </a:p>
            <a:p>
              <a:pPr defTabSz="685722">
                <a:lnSpc>
                  <a:spcPct val="90000"/>
                </a:lnSpc>
                <a:defRPr/>
              </a:pPr>
              <a:r>
                <a:rPr lang="en-US" sz="700" dirty="0">
                  <a:solidFill>
                    <a:prstClr val="white">
                      <a:lumMod val="50000"/>
                    </a:prstClr>
                  </a:solidFill>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311936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19690676"/>
              </p:ext>
            </p:extLst>
          </p:nvPr>
        </p:nvGraphicFramePr>
        <p:xfrm>
          <a:off x="1194" y="1591"/>
          <a:ext cx="1191" cy="1588"/>
        </p:xfrm>
        <a:graphic>
          <a:graphicData uri="http://schemas.openxmlformats.org/presentationml/2006/ole">
            <mc:AlternateContent xmlns:mc="http://schemas.openxmlformats.org/markup-compatibility/2006">
              <mc:Choice xmlns:v="urn:schemas-microsoft-com:vml" Requires="v">
                <p:oleObj spid="_x0000_s251907"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4" y="1591"/>
                        <a:ext cx="1191"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800" b="1" dirty="0">
              <a:solidFill>
                <a:srgbClr val="FFFFFF"/>
              </a:solidFill>
              <a:ea typeface="+mj-ea"/>
              <a:cs typeface="+mj-cs"/>
              <a:sym typeface="Arial"/>
            </a:endParaRPr>
          </a:p>
        </p:txBody>
      </p:sp>
      <p:sp>
        <p:nvSpPr>
          <p:cNvPr id="16" name="Title 1"/>
          <p:cNvSpPr>
            <a:spLocks noGrp="1"/>
          </p:cNvSpPr>
          <p:nvPr>
            <p:ph type="ctrTitle" hasCustomPrompt="1"/>
          </p:nvPr>
        </p:nvSpPr>
        <p:spPr bwMode="ltGray">
          <a:xfrm>
            <a:off x="467547" y="1886251"/>
            <a:ext cx="6966774" cy="2203157"/>
          </a:xfrm>
          <a:prstGeom prst="rect">
            <a:avLst/>
          </a:prstGeom>
        </p:spPr>
        <p:txBody>
          <a:bodyPr anchor="t">
            <a:normAutofit/>
          </a:bodyPr>
          <a:lstStyle>
            <a:lvl1pPr algn="l">
              <a:lnSpc>
                <a:spcPct val="93000"/>
              </a:lnSpc>
              <a:defRPr sz="2800" b="1" baseline="0">
                <a:solidFill>
                  <a:srgbClr val="000000"/>
                </a:solidFill>
                <a:latin typeface="+mj-lt"/>
                <a:ea typeface="+mj-ea"/>
                <a:cs typeface="+mj-cs"/>
                <a:sym typeface="+mj-lt"/>
              </a:defRPr>
            </a:lvl1pPr>
          </a:lstStyle>
          <a:p>
            <a:r>
              <a:rPr lang="en-US" dirty="0"/>
              <a:t>Title in Title Case</a:t>
            </a:r>
          </a:p>
        </p:txBody>
      </p:sp>
      <p:sp>
        <p:nvSpPr>
          <p:cNvPr id="19" name="Subtitle 2"/>
          <p:cNvSpPr>
            <a:spLocks noGrp="1"/>
          </p:cNvSpPr>
          <p:nvPr>
            <p:ph type="subTitle" idx="1" hasCustomPrompt="1"/>
          </p:nvPr>
        </p:nvSpPr>
        <p:spPr bwMode="white">
          <a:xfrm>
            <a:off x="467547" y="4869168"/>
            <a:ext cx="6966774" cy="436195"/>
          </a:xfrm>
          <a:prstGeom prst="rect">
            <a:avLst/>
          </a:prstGeom>
        </p:spPr>
        <p:txBody>
          <a:bodyPr anchor="ctr"/>
          <a:lstStyle>
            <a:lvl1pPr marL="0" indent="0" algn="l">
              <a:lnSpc>
                <a:spcPct val="110000"/>
              </a:lnSpc>
              <a:buNone/>
              <a:defRPr sz="1600" baseline="0">
                <a:solidFill>
                  <a:srgbClr val="000000"/>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Subtitle in sentence case</a:t>
            </a:r>
          </a:p>
        </p:txBody>
      </p:sp>
      <p:pic>
        <p:nvPicPr>
          <p:cNvPr id="7" name="Picture 7" descr="ADR_logo"/>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5043" y="442921"/>
            <a:ext cx="1251347"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201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0052042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5293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4" name="Rectangle 3"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sz="2300" b="1" dirty="0">
              <a:solidFill>
                <a:srgbClr val="FFFFFF"/>
              </a:solidFill>
              <a:ea typeface="+mj-ea"/>
              <a:cs typeface="+mj-cs"/>
              <a:sym typeface="Arial"/>
            </a:endParaRPr>
          </a:p>
        </p:txBody>
      </p:sp>
      <p:sp>
        <p:nvSpPr>
          <p:cNvPr id="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6"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7" name="Slide Number"/>
          <p:cNvSpPr txBox="1">
            <a:spLocks noChangeArrowheads="1"/>
          </p:cNvSpPr>
          <p:nvPr userDrawn="1"/>
        </p:nvSpPr>
        <p:spPr bwMode="auto">
          <a:xfrm>
            <a:off x="8663355" y="6718436"/>
            <a:ext cx="160300" cy="138499"/>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a:solidFill>
                  <a:srgbClr val="000000"/>
                </a:solidFill>
                <a:sym typeface="+mn-lt"/>
              </a:rPr>
              <a:pPr defTabSz="914296">
                <a:defRPr/>
              </a:pPr>
              <a:t>‹N›</a:t>
            </a:fld>
            <a:endParaRPr lang="en-US" sz="700" dirty="0">
              <a:solidFill>
                <a:srgbClr val="000000"/>
              </a:solidFill>
              <a:sym typeface="+mn-lt"/>
            </a:endParaRPr>
          </a:p>
        </p:txBody>
      </p:sp>
      <p:sp>
        <p:nvSpPr>
          <p:cNvPr id="18"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9"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sp>
        <p:nvSpPr>
          <p:cNvPr id="20" name="Title 7"/>
          <p:cNvSpPr>
            <a:spLocks noGrp="1"/>
          </p:cNvSpPr>
          <p:nvPr>
            <p:ph type="title" hasCustomPrompt="1"/>
          </p:nvPr>
        </p:nvSpPr>
        <p:spPr>
          <a:xfrm>
            <a:off x="441055" y="149415"/>
            <a:ext cx="8023133" cy="684212"/>
          </a:xfrm>
        </p:spPr>
        <p:txBody>
          <a:bodyPr/>
          <a:lstStyle>
            <a:lvl1pPr>
              <a:defRPr sz="2300">
                <a:latin typeface="+mj-lt"/>
                <a:sym typeface="Trebuchet MS" panose="020B0603020202020204" pitchFamily="34" charset="0"/>
              </a:defRPr>
            </a:lvl1pPr>
          </a:lstStyle>
          <a:p>
            <a:r>
              <a:rPr lang="en-US" dirty="0"/>
              <a:t>Click to add title</a:t>
            </a: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556381" y="362"/>
            <a:ext cx="591580" cy="58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593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324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96641755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5395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sz="2300" b="1" dirty="0">
              <a:solidFill>
                <a:srgbClr val="FFFFFF"/>
              </a:solidFill>
              <a:ea typeface="+mj-ea"/>
              <a:cs typeface="+mj-cs"/>
              <a:sym typeface="Arial"/>
            </a:endParaRPr>
          </a:p>
        </p:txBody>
      </p:sp>
      <p:sp>
        <p:nvSpPr>
          <p:cNvPr id="4"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3"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4" name="Slide Number"/>
          <p:cNvSpPr txBox="1">
            <a:spLocks noChangeArrowheads="1"/>
          </p:cNvSpPr>
          <p:nvPr userDrawn="1"/>
        </p:nvSpPr>
        <p:spPr bwMode="auto">
          <a:xfrm>
            <a:off x="8663355" y="6718427"/>
            <a:ext cx="125034" cy="107722"/>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700">
                <a:solidFill>
                  <a:srgbClr val="000000"/>
                </a:solidFill>
                <a:sym typeface="+mn-lt"/>
              </a:rPr>
              <a:pPr defTabSz="914296">
                <a:defRPr/>
              </a:pPr>
              <a:t>‹N›</a:t>
            </a:fld>
            <a:endParaRPr lang="en-US" sz="700" dirty="0">
              <a:solidFill>
                <a:srgbClr val="000000"/>
              </a:solidFill>
              <a:sym typeface="+mn-lt"/>
            </a:endParaRPr>
          </a:p>
        </p:txBody>
      </p:sp>
      <p:sp>
        <p:nvSpPr>
          <p:cNvPr id="15"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6"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sp>
        <p:nvSpPr>
          <p:cNvPr id="10" name="Title 7"/>
          <p:cNvSpPr>
            <a:spLocks noGrp="1"/>
          </p:cNvSpPr>
          <p:nvPr>
            <p:ph type="title" hasCustomPrompt="1"/>
          </p:nvPr>
        </p:nvSpPr>
        <p:spPr>
          <a:xfrm>
            <a:off x="441055" y="149415"/>
            <a:ext cx="8023133" cy="684212"/>
          </a:xfrm>
        </p:spPr>
        <p:txBody>
          <a:bodyPr/>
          <a:lstStyle>
            <a:lvl1pPr>
              <a:defRPr sz="2300">
                <a:latin typeface="+mj-lt"/>
                <a:sym typeface="Trebuchet MS" panose="020B0603020202020204" pitchFamily="34" charset="0"/>
              </a:defRPr>
            </a:lvl1pPr>
          </a:lstStyle>
          <a:p>
            <a:r>
              <a:rPr lang="en-US" dirty="0"/>
              <a:t>Click to add title</a:t>
            </a:r>
          </a:p>
        </p:txBody>
      </p:sp>
      <p:sp>
        <p:nvSpPr>
          <p:cNvPr id="18" name="Text Placeholder 7">
            <a:extLst>
              <a:ext uri="{FF2B5EF4-FFF2-40B4-BE49-F238E27FC236}">
                <a16:creationId xmlns:a16="http://schemas.microsoft.com/office/drawing/2014/main" xmlns="" id="{1F54B2F8-C51F-4566-BAC0-8A0C8E575488}"/>
              </a:ext>
            </a:extLst>
          </p:cNvPr>
          <p:cNvSpPr>
            <a:spLocks noGrp="1"/>
          </p:cNvSpPr>
          <p:nvPr>
            <p:ph type="body" sz="quarter" idx="10" hasCustomPrompt="1"/>
          </p:nvPr>
        </p:nvSpPr>
        <p:spPr>
          <a:xfrm>
            <a:off x="472053" y="2085634"/>
            <a:ext cx="8200351" cy="4089131"/>
          </a:xfrm>
        </p:spPr>
        <p:txBody>
          <a:bodyPr/>
          <a:lstStyle>
            <a:lvl1pPr>
              <a:lnSpc>
                <a:spcPct val="100000"/>
              </a:lnSpc>
              <a:spcBef>
                <a:spcPts val="0"/>
              </a:spcBef>
              <a:spcAft>
                <a:spcPts val="0"/>
              </a:spcAft>
              <a:defRPr sz="1500">
                <a:latin typeface="+mn-lt"/>
                <a:ea typeface="+mn-ea"/>
                <a:cs typeface="+mn-cs"/>
                <a:sym typeface="+mn-lt"/>
              </a:defRPr>
            </a:lvl1pPr>
            <a:lvl2pPr>
              <a:lnSpc>
                <a:spcPct val="100000"/>
              </a:lnSpc>
              <a:spcBef>
                <a:spcPts val="0"/>
              </a:spcBef>
              <a:spcAft>
                <a:spcPts val="0"/>
              </a:spcAft>
              <a:defRPr sz="1500">
                <a:latin typeface="+mn-lt"/>
                <a:ea typeface="+mn-ea"/>
                <a:cs typeface="+mn-cs"/>
                <a:sym typeface="+mn-lt"/>
              </a:defRPr>
            </a:lvl2pPr>
            <a:lvl3pPr>
              <a:lnSpc>
                <a:spcPct val="100000"/>
              </a:lnSpc>
              <a:spcBef>
                <a:spcPts val="0"/>
              </a:spcBef>
              <a:spcAft>
                <a:spcPts val="0"/>
              </a:spcAft>
              <a:defRPr sz="1500">
                <a:latin typeface="+mn-lt"/>
                <a:ea typeface="+mn-ea"/>
                <a:cs typeface="+mn-cs"/>
                <a:sym typeface="+mn-lt"/>
              </a:defRPr>
            </a:lvl3pPr>
            <a:lvl4pPr>
              <a:lnSpc>
                <a:spcPct val="100000"/>
              </a:lnSpc>
              <a:spcBef>
                <a:spcPts val="0"/>
              </a:spcBef>
              <a:spcAft>
                <a:spcPts val="0"/>
              </a:spcAft>
              <a:defRPr sz="2100">
                <a:latin typeface="+mn-lt"/>
                <a:ea typeface="+mn-ea"/>
                <a:cs typeface="+mn-cs"/>
                <a:sym typeface="+mn-lt"/>
              </a:defRPr>
            </a:lvl4pPr>
            <a:lvl5pPr>
              <a:lnSpc>
                <a:spcPct val="100000"/>
              </a:lnSpc>
              <a:spcBef>
                <a:spcPts val="0"/>
              </a:spcBef>
              <a:spcAft>
                <a:spcPts val="0"/>
              </a:spcAft>
              <a:defRPr sz="21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7499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1933970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5497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4" name="Date Placeholder 3"/>
          <p:cNvSpPr>
            <a:spLocks noGrp="1"/>
          </p:cNvSpPr>
          <p:nvPr>
            <p:ph type="dt" sz="half" idx="14"/>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7" name="Rectangle 6"/>
          <p:cNvSpPr/>
          <p:nvPr userDrawn="1"/>
        </p:nvSpPr>
        <p:spPr bwMode="white">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t" anchorCtr="0" forceAA="0" compatLnSpc="1">
            <a:prstTxWarp prst="textNoShape">
              <a:avLst/>
            </a:prstTxWarp>
            <a:noAutofit/>
          </a:bodyPr>
          <a:lstStyle/>
          <a:p>
            <a:pPr defTabSz="914296">
              <a:lnSpc>
                <a:spcPct val="90000"/>
              </a:lnSpc>
              <a:spcAft>
                <a:spcPts val="750"/>
              </a:spcAft>
            </a:pPr>
            <a:endParaRPr lang="en-US" sz="900" dirty="0">
              <a:solidFill>
                <a:prstClr val="white"/>
              </a:solidFill>
              <a:sym typeface="+mn-lt"/>
            </a:endParaRPr>
          </a:p>
        </p:txBody>
      </p:sp>
      <p:sp>
        <p:nvSpPr>
          <p:cNvPr id="8" name="Subtitle 2"/>
          <p:cNvSpPr>
            <a:spLocks noGrp="1"/>
          </p:cNvSpPr>
          <p:nvPr>
            <p:ph type="subTitle" idx="13" hasCustomPrompt="1"/>
          </p:nvPr>
        </p:nvSpPr>
        <p:spPr>
          <a:xfrm>
            <a:off x="472500" y="2158998"/>
            <a:ext cx="2808000" cy="541687"/>
          </a:xfrm>
          <a:prstGeom prst="rect">
            <a:avLst/>
          </a:prstGeom>
        </p:spPr>
        <p:txBody>
          <a:bodyPr>
            <a:noAutofit/>
          </a:bodyPr>
          <a:lstStyle>
            <a:lvl1pPr marL="0" indent="0" algn="l">
              <a:buNone/>
              <a:defRPr sz="1200">
                <a:solidFill>
                  <a:schemeClr val="tx1"/>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Click to add subtitle</a:t>
            </a:r>
          </a:p>
        </p:txBody>
      </p:sp>
      <p:sp>
        <p:nvSpPr>
          <p:cNvPr id="9" name="Title 4"/>
          <p:cNvSpPr>
            <a:spLocks noGrp="1"/>
          </p:cNvSpPr>
          <p:nvPr>
            <p:ph type="title" hasCustomPrompt="1"/>
          </p:nvPr>
        </p:nvSpPr>
        <p:spPr>
          <a:xfrm>
            <a:off x="472500" y="1227055"/>
            <a:ext cx="2808000" cy="664797"/>
          </a:xfrm>
        </p:spPr>
        <p:txBody>
          <a:bodyPr anchor="t">
            <a:noAutofit/>
          </a:bodyPr>
          <a:lstStyle>
            <a:lvl1pPr>
              <a:defRPr sz="18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707729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3026602"/>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5610"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1165468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75661628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5600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9" name="Date Placeholder 8"/>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Title 1"/>
          <p:cNvSpPr>
            <a:spLocks noGrp="1"/>
          </p:cNvSpPr>
          <p:nvPr>
            <p:ph type="title" hasCustomPrompt="1"/>
          </p:nvPr>
        </p:nvSpPr>
        <p:spPr bwMode="blackWhite">
          <a:xfrm>
            <a:off x="963557" y="2668048"/>
            <a:ext cx="7215368" cy="3201027"/>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289" tIns="274289" rIns="274289" bIns="137145"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tx1"/>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960525" y="1424090"/>
            <a:ext cx="71379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Tree>
    <p:extLst>
      <p:ext uri="{BB962C8B-B14F-4D97-AF65-F5344CB8AC3E}">
        <p14:creationId xmlns:p14="http://schemas.microsoft.com/office/powerpoint/2010/main" val="1455130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78843653"/>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5702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7" name="Title 1"/>
          <p:cNvSpPr>
            <a:spLocks noGrp="1"/>
          </p:cNvSpPr>
          <p:nvPr>
            <p:ph type="title" hasCustomPrompt="1"/>
          </p:nvPr>
        </p:nvSpPr>
        <p:spPr bwMode="blackWhite">
          <a:xfrm>
            <a:off x="472500" y="3826800"/>
            <a:ext cx="8202600" cy="2041200"/>
          </a:xfrm>
        </p:spPr>
        <p:txBody>
          <a:bodyPr anchor="t">
            <a:noAutofit/>
          </a:bodyPr>
          <a:lstStyle>
            <a:lvl1pPr>
              <a:defRPr sz="4000">
                <a:solidFill>
                  <a:schemeClr val="tx1"/>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472501" y="3680016"/>
            <a:ext cx="8668940"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687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060546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5805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3048749" y="0"/>
            <a:ext cx="312713" cy="6858000"/>
          </a:xfrm>
          <a:prstGeom prst="rect">
            <a:avLst/>
          </a:prstGeom>
        </p:spPr>
      </p:pic>
      <p:sp>
        <p:nvSpPr>
          <p:cNvPr id="20" name="TextBox 19"/>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4" name="Rectangle 23"/>
          <p:cNvSpPr/>
          <p:nvPr userDrawn="1"/>
        </p:nvSpPr>
        <p:spPr bwMode="white">
          <a:xfrm>
            <a:off x="5" y="0"/>
            <a:ext cx="305963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5" name="Title 4"/>
          <p:cNvSpPr>
            <a:spLocks noGrp="1"/>
          </p:cNvSpPr>
          <p:nvPr>
            <p:ph type="title" hasCustomPrompt="1"/>
          </p:nvPr>
        </p:nvSpPr>
        <p:spPr>
          <a:xfrm>
            <a:off x="472507" y="2681106"/>
            <a:ext cx="2345911" cy="1495795"/>
          </a:xfrm>
          <a:prstGeom prst="rect">
            <a:avLst/>
          </a:prstGeom>
        </p:spPr>
        <p:txBody>
          <a:bodyPr anchor="ctr">
            <a:noAutofit/>
          </a:bodyPr>
          <a:lstStyle>
            <a:lvl1pPr>
              <a:defRPr sz="18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034448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0144054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5907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5374208" y="0"/>
            <a:ext cx="312713" cy="6858000"/>
          </a:xfrm>
          <a:prstGeom prst="rect">
            <a:avLst/>
          </a:prstGeom>
        </p:spPr>
      </p:pic>
      <p:sp>
        <p:nvSpPr>
          <p:cNvPr id="14" name="Rectangle 13"/>
          <p:cNvSpPr/>
          <p:nvPr userDrawn="1"/>
        </p:nvSpPr>
        <p:spPr bwMode="white">
          <a:xfrm>
            <a:off x="5" y="0"/>
            <a:ext cx="53789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8"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9" name="TextBox 1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 name="Title 1"/>
          <p:cNvSpPr>
            <a:spLocks noGrp="1"/>
          </p:cNvSpPr>
          <p:nvPr>
            <p:ph type="title" hasCustomPrompt="1"/>
          </p:nvPr>
        </p:nvSpPr>
        <p:spPr>
          <a:xfrm>
            <a:off x="472506" y="622811"/>
            <a:ext cx="4707397"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6937866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2611769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6009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6771940" y="0"/>
            <a:ext cx="312713" cy="6858000"/>
          </a:xfrm>
          <a:prstGeom prst="rect">
            <a:avLst/>
          </a:prstGeom>
        </p:spPr>
      </p:pic>
      <p:sp>
        <p:nvSpPr>
          <p:cNvPr id="10" name="Rectangle 9"/>
          <p:cNvSpPr/>
          <p:nvPr userDrawn="1"/>
        </p:nvSpPr>
        <p:spPr bwMode="white">
          <a:xfrm>
            <a:off x="0" y="0"/>
            <a:ext cx="67757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Title 1"/>
          <p:cNvSpPr>
            <a:spLocks noGrp="1"/>
          </p:cNvSpPr>
          <p:nvPr>
            <p:ph type="title" hasCustomPrompt="1"/>
          </p:nvPr>
        </p:nvSpPr>
        <p:spPr>
          <a:xfrm>
            <a:off x="472500" y="622811"/>
            <a:ext cx="6076188"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684916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0780163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6112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24" name="Title 4"/>
          <p:cNvSpPr>
            <a:spLocks noGrp="1"/>
          </p:cNvSpPr>
          <p:nvPr>
            <p:ph type="title" hasCustomPrompt="1"/>
          </p:nvPr>
        </p:nvSpPr>
        <p:spPr>
          <a:xfrm>
            <a:off x="472507" y="2681106"/>
            <a:ext cx="2345911" cy="1495795"/>
          </a:xfrm>
          <a:prstGeom prst="rect">
            <a:avLst/>
          </a:prstGeom>
        </p:spPr>
        <p:txBody>
          <a:bodyPr anchor="ctr">
            <a:noAutofit/>
          </a:bodyPr>
          <a:lstStyle>
            <a:lvl1pPr>
              <a:defRPr sz="1800">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5" name="Date Placeholder 1"/>
          <p:cNvSpPr>
            <a:spLocks noGrp="1"/>
          </p:cNvSpPr>
          <p:nvPr>
            <p:ph type="dt" sz="half" idx="29"/>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2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28" name="TextBox 2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Tree>
    <p:extLst>
      <p:ext uri="{BB962C8B-B14F-4D97-AF65-F5344CB8AC3E}">
        <p14:creationId xmlns:p14="http://schemas.microsoft.com/office/powerpoint/2010/main" val="16198017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9509349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6214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4267192" y="0"/>
            <a:ext cx="312713" cy="6858000"/>
          </a:xfrm>
          <a:prstGeom prst="rect">
            <a:avLst/>
          </a:prstGeom>
        </p:spPr>
      </p:pic>
      <p:sp>
        <p:nvSpPr>
          <p:cNvPr id="11" name="Rectangle 10"/>
          <p:cNvSpPr/>
          <p:nvPr userDrawn="1"/>
        </p:nvSpPr>
        <p:spPr>
          <a:xfrm>
            <a:off x="4572000" y="0"/>
            <a:ext cx="457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2" name="Picture Placeholder 18"/>
          <p:cNvSpPr>
            <a:spLocks noGrp="1"/>
          </p:cNvSpPr>
          <p:nvPr>
            <p:ph type="pic" sz="quarter" idx="14" hasCustomPrompt="1"/>
          </p:nvPr>
        </p:nvSpPr>
        <p:spPr>
          <a:xfrm>
            <a:off x="4569021" y="0"/>
            <a:ext cx="4574983" cy="6858000"/>
          </a:xfrm>
          <a:prstGeom prst="rect">
            <a:avLst/>
          </a:prstGeom>
          <a:noFill/>
        </p:spPr>
        <p:txBody>
          <a:bodyPr lIns="914296" tIns="914296" rIns="914296" bIns="914296"/>
          <a:lstStyle>
            <a:lvl1pPr algn="ctr">
              <a:defRPr sz="14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72500" y="1785600"/>
            <a:ext cx="3291300" cy="3286800"/>
          </a:xfrm>
          <a:prstGeom prst="rect">
            <a:avLst/>
          </a:prstGeom>
          <a:noFill/>
        </p:spPr>
        <p:txBody>
          <a:bodyPr wrap="square" lIns="0" tIns="0" rIns="320003" bIns="0"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
        <p:nvSpPr>
          <p:cNvPr id="15" name="Date Placeholder 2"/>
          <p:cNvSpPr>
            <a:spLocks noGrp="1"/>
          </p:cNvSpPr>
          <p:nvPr>
            <p:ph type="dt" sz="half" idx="15"/>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1403354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6573484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6317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557394" y="0"/>
            <a:ext cx="312713" cy="6858000"/>
          </a:xfrm>
          <a:prstGeom prst="rect">
            <a:avLst/>
          </a:prstGeom>
        </p:spPr>
      </p:pic>
      <p:sp>
        <p:nvSpPr>
          <p:cNvPr id="11" name="Rectangle 10"/>
          <p:cNvSpPr/>
          <p:nvPr userDrawn="1"/>
        </p:nvSpPr>
        <p:spPr bwMode="gray">
          <a:xfrm>
            <a:off x="5864661" y="0"/>
            <a:ext cx="3279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2" name="Picture Placeholder 5"/>
          <p:cNvSpPr>
            <a:spLocks noGrp="1"/>
          </p:cNvSpPr>
          <p:nvPr>
            <p:ph type="pic" sz="quarter" idx="11" hasCustomPrompt="1"/>
          </p:nvPr>
        </p:nvSpPr>
        <p:spPr>
          <a:xfrm>
            <a:off x="5865026" y="0"/>
            <a:ext cx="3278981" cy="6858000"/>
          </a:xfrm>
          <a:prstGeom prst="rect">
            <a:avLst/>
          </a:prstGeom>
          <a:noFill/>
        </p:spPr>
        <p:txBody>
          <a:bodyPr lIns="182859" tIns="914296" rIns="182859" bIns="914296"/>
          <a:lstStyle>
            <a:lvl1pPr algn="ctr">
              <a:defRPr sz="12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5" name="Title 1"/>
          <p:cNvSpPr>
            <a:spLocks noGrp="1"/>
          </p:cNvSpPr>
          <p:nvPr>
            <p:ph type="title" hasCustomPrompt="1"/>
          </p:nvPr>
        </p:nvSpPr>
        <p:spPr bwMode="black">
          <a:xfrm>
            <a:off x="473202" y="1785600"/>
            <a:ext cx="4685664" cy="3286800"/>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Tree>
    <p:extLst>
      <p:ext uri="{BB962C8B-B14F-4D97-AF65-F5344CB8AC3E}">
        <p14:creationId xmlns:p14="http://schemas.microsoft.com/office/powerpoint/2010/main" val="3370022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23419744"/>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64195" name="Diapositiva think-cell" r:id="rId5" imgW="324" imgH="324" progId="TCLayout.ActiveDocument.1">
                  <p:embed/>
                </p:oleObj>
              </mc:Choice>
              <mc:Fallback>
                <p:oleObj name="Diapositiva think-cell" r:id="rId5" imgW="324" imgH="32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0"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8" name="TextBox 1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0" name="Title 2"/>
          <p:cNvSpPr>
            <a:spLocks noGrp="1"/>
          </p:cNvSpPr>
          <p:nvPr>
            <p:ph type="title" hasCustomPrompt="1"/>
          </p:nvPr>
        </p:nvSpPr>
        <p:spPr>
          <a:xfrm>
            <a:off x="472507" y="2764214"/>
            <a:ext cx="1858979" cy="1314311"/>
          </a:xfrm>
          <a:prstGeom prst="rect">
            <a:avLst/>
          </a:prstGeom>
        </p:spPr>
        <p:txBody>
          <a:bodyPr anchor="ctr">
            <a:noAutofit/>
          </a:bodyPr>
          <a:lstStyle>
            <a:lvl1pPr>
              <a:defRPr sz="1800">
                <a:solidFill>
                  <a:schemeClr val="tx1"/>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49331" y="3590406"/>
            <a:ext cx="1023938"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900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2869114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6521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0"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5" name="Title 4"/>
          <p:cNvSpPr>
            <a:spLocks noGrp="1"/>
          </p:cNvSpPr>
          <p:nvPr>
            <p:ph type="title" hasCustomPrompt="1"/>
          </p:nvPr>
        </p:nvSpPr>
        <p:spPr>
          <a:xfrm>
            <a:off x="472507" y="2764214"/>
            <a:ext cx="1858979" cy="131431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sp>
        <p:nvSpPr>
          <p:cNvPr id="15"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6" name="TextBox 1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2" y="3402837"/>
            <a:ext cx="2021000"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3710803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9641495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6634"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Tree>
    <p:extLst>
      <p:ext uri="{BB962C8B-B14F-4D97-AF65-F5344CB8AC3E}">
        <p14:creationId xmlns:p14="http://schemas.microsoft.com/office/powerpoint/2010/main" val="1159069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8924078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6624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9" name="TextBox 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600" dirty="0">
              <a:solidFill>
                <a:prstClr val="white"/>
              </a:solidFill>
              <a:sym typeface="+mn-lt"/>
            </a:endParaRPr>
          </a:p>
        </p:txBody>
      </p:sp>
      <p:sp>
        <p:nvSpPr>
          <p:cNvPr id="10" name="Date Placeholder 7"/>
          <p:cNvSpPr>
            <a:spLocks noGrp="1"/>
          </p:cNvSpPr>
          <p:nvPr>
            <p:ph type="dt" sz="half" idx="11"/>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Pentagon 3"/>
          <p:cNvSpPr/>
          <p:nvPr userDrawn="1"/>
        </p:nvSpPr>
        <p:spPr bwMode="white">
          <a:xfrm>
            <a:off x="3" y="0"/>
            <a:ext cx="407019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chemeClr val="tx1"/>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36147" y="3394400"/>
            <a:ext cx="973931"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554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111676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6726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19" name="Pentagon 3"/>
          <p:cNvSpPr/>
          <p:nvPr userDrawn="1"/>
        </p:nvSpPr>
        <p:spPr bwMode="white">
          <a:xfrm>
            <a:off x="3"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8" y="3416303"/>
            <a:ext cx="2021000"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1512786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99351272"/>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6829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9" name="Pentagon 8"/>
          <p:cNvSpPr/>
          <p:nvPr/>
        </p:nvSpPr>
        <p:spPr bwMode="white">
          <a:xfrm>
            <a:off x="0" y="0"/>
            <a:ext cx="477266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7" y="622811"/>
            <a:ext cx="3560867"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8"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6" name="TextBox 1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48354" y="3589612"/>
            <a:ext cx="1023938"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2261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4505766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6931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9" name="Pentagon 8"/>
          <p:cNvSpPr/>
          <p:nvPr/>
        </p:nvSpPr>
        <p:spPr bwMode="white">
          <a:xfrm>
            <a:off x="0"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7" y="622811"/>
            <a:ext cx="3560867"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3" y="3407814"/>
            <a:ext cx="2021000"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147075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7794608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7033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Title 1"/>
          <p:cNvSpPr>
            <a:spLocks noGrp="1"/>
          </p:cNvSpPr>
          <p:nvPr>
            <p:ph type="title" hasCustomPrompt="1"/>
          </p:nvPr>
        </p:nvSpPr>
        <p:spPr>
          <a:xfrm>
            <a:off x="472500" y="622811"/>
            <a:ext cx="4690872"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17754" y="3589612"/>
            <a:ext cx="1023938"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6155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4106246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7136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 name="Title 1"/>
          <p:cNvSpPr>
            <a:spLocks noGrp="1"/>
          </p:cNvSpPr>
          <p:nvPr>
            <p:ph type="title" hasCustomPrompt="1"/>
          </p:nvPr>
        </p:nvSpPr>
        <p:spPr>
          <a:xfrm>
            <a:off x="472500" y="622811"/>
            <a:ext cx="4690872"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7"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8" name="TextBox 1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5" y="3407814"/>
            <a:ext cx="2021000"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358549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08017382"/>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7238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7"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TextBox 9"/>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Title 1"/>
          <p:cNvSpPr>
            <a:spLocks noGrp="1"/>
          </p:cNvSpPr>
          <p:nvPr>
            <p:ph type="title" hasCustomPrompt="1"/>
          </p:nvPr>
        </p:nvSpPr>
        <p:spPr>
          <a:xfrm>
            <a:off x="472500" y="3826343"/>
            <a:ext cx="8199900" cy="1606551"/>
          </a:xfr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577714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3942805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7341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8" name="Date Placeholder 7"/>
          <p:cNvSpPr>
            <a:spLocks noGrp="1"/>
          </p:cNvSpPr>
          <p:nvPr>
            <p:ph type="dt" sz="half" idx="10"/>
          </p:nvPr>
        </p:nvSpPr>
        <p:spPr>
          <a:xfrm>
            <a:off x="7258051" y="6405036"/>
            <a:ext cx="1111538" cy="153888"/>
          </a:xfrm>
          <a:prstGeom prst="rect">
            <a:avLst/>
          </a:prstGeom>
        </p:spPr>
        <p:txBody>
          <a:bodyPr lIns="91429" tIns="45715" rIns="91429" bIns="45715"/>
          <a:lstStyle>
            <a:lvl1pPr>
              <a:defRPr>
                <a:latin typeface="+mn-lt"/>
                <a:ea typeface="+mn-ea"/>
                <a:cs typeface="+mn-cs"/>
                <a:sym typeface="+mn-lt"/>
              </a:defRPr>
            </a:lvl1pPr>
          </a:lstStyle>
          <a:p>
            <a:pPr defTabSz="914296"/>
            <a:endParaRPr lang="en-US" dirty="0">
              <a:solidFill>
                <a:srgbClr val="000000"/>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6" name="Rectangle 5"/>
          <p:cNvSpPr/>
          <p:nvPr userDrawn="1"/>
        </p:nvSpPr>
        <p:spPr bwMode="white">
          <a:xfrm>
            <a:off x="472500" y="625475"/>
            <a:ext cx="699516"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7" name="Title 1"/>
          <p:cNvSpPr>
            <a:spLocks noGrp="1"/>
          </p:cNvSpPr>
          <p:nvPr>
            <p:ph type="title" hasCustomPrompt="1"/>
          </p:nvPr>
        </p:nvSpPr>
        <p:spPr>
          <a:xfrm>
            <a:off x="472500" y="3826343"/>
            <a:ext cx="8199900" cy="1606551"/>
          </a:xfrm>
          <a:prstGeom prst="rect">
            <a:avLst/>
          </a:prstGeo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690065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52313965"/>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74435" name="Diapositiva think-cell" r:id="rId4" imgW="384" imgH="384" progId="TCLayout.ActiveDocument.1">
                  <p:embed/>
                </p:oleObj>
              </mc:Choice>
              <mc:Fallback>
                <p:oleObj name="Diapositiva think-cell" r:id="rId4" imgW="384" imgH="384"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6" name="TextBox 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Date Placeholder 1"/>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01946" y="1353926"/>
            <a:ext cx="76925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1"/>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68572" tIns="34286" rIns="68572" bIns="34286" numCol="1" anchor="t" anchorCtr="0" compatLnSpc="1">
            <a:prstTxWarp prst="textNoShape">
              <a:avLst/>
            </a:prstTxWarp>
            <a:noAutofit/>
          </a:bodyPr>
          <a:lstStyle/>
          <a:p>
            <a:pPr defTabSz="914296"/>
            <a:endParaRPr lang="en-US" sz="1100" dirty="0">
              <a:solidFill>
                <a:srgbClr val="000000"/>
              </a:solidFill>
              <a:sym typeface="+mn-lt"/>
            </a:endParaRPr>
          </a:p>
        </p:txBody>
      </p:sp>
    </p:spTree>
    <p:extLst>
      <p:ext uri="{BB962C8B-B14F-4D97-AF65-F5344CB8AC3E}">
        <p14:creationId xmlns:p14="http://schemas.microsoft.com/office/powerpoint/2010/main" val="2100010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accent5"/>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150040715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7545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4" name="Rectangle 3"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5" name="TextBox 4"/>
          <p:cNvSpPr txBox="1"/>
          <p:nvPr/>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3"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 name="Title 1"/>
          <p:cNvSpPr>
            <a:spLocks noGrp="1"/>
          </p:cNvSpPr>
          <p:nvPr>
            <p:ph type="title" hasCustomPrompt="1"/>
          </p:nvPr>
        </p:nvSpPr>
        <p:spPr>
          <a:xfrm>
            <a:off x="472500" y="622811"/>
            <a:ext cx="8199900" cy="332399"/>
          </a:xfrm>
        </p:spPr>
        <p:txBody>
          <a:bodyPr/>
          <a:lstStyle>
            <a:lvl1pPr>
              <a:defRPr>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123714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95336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7658"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10"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390608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3716513"/>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76483"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20" name="TextBox 19"/>
          <p:cNvSpPr txBox="1"/>
          <p:nvPr userDrawn="1"/>
        </p:nvSpPr>
        <p:spPr>
          <a:xfrm>
            <a:off x="472503" y="2806340"/>
            <a:ext cx="2114550" cy="1304973"/>
          </a:xfrm>
          <a:prstGeom prst="rect">
            <a:avLst/>
          </a:prstGeom>
          <a:noFill/>
        </p:spPr>
        <p:txBody>
          <a:bodyPr wrap="square" lIns="0" tIns="0" rIns="0" bIns="0" rtlCol="0" anchor="ctr">
            <a:spAutoFit/>
          </a:bodyPr>
          <a:lstStyle/>
          <a:p>
            <a:pPr defTabSz="914296">
              <a:lnSpc>
                <a:spcPct val="106000"/>
              </a:lnSpc>
              <a:spcAft>
                <a:spcPts val="524"/>
              </a:spcAft>
            </a:pPr>
            <a:r>
              <a:rPr lang="en-US" sz="4000" dirty="0">
                <a:solidFill>
                  <a:srgbClr val="000000"/>
                </a:solidFill>
                <a:sym typeface="+mn-lt"/>
              </a:rPr>
              <a:t>Table of contents</a:t>
            </a:r>
          </a:p>
        </p:txBody>
      </p:sp>
      <p:sp>
        <p:nvSpPr>
          <p:cNvPr id="15"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4"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TextBox 1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31478" y="3586756"/>
            <a:ext cx="1023938"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558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6310264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77507"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6"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1" name="TextBox 10"/>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Tree>
    <p:extLst>
      <p:ext uri="{BB962C8B-B14F-4D97-AF65-F5344CB8AC3E}">
        <p14:creationId xmlns:p14="http://schemas.microsoft.com/office/powerpoint/2010/main" val="2535095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6380649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78531"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7" name="Date Placeholder 6"/>
          <p:cNvSpPr>
            <a:spLocks noGrp="1"/>
          </p:cNvSpPr>
          <p:nvPr>
            <p:ph type="dt" sz="half" idx="10"/>
          </p:nvPr>
        </p:nvSpPr>
        <p:spPr>
          <a:xfrm>
            <a:off x="7258051" y="6405036"/>
            <a:ext cx="1111538" cy="153888"/>
          </a:xfrm>
          <a:prstGeom prst="rect">
            <a:avLst/>
          </a:prstGeom>
        </p:spPr>
        <p:txBody>
          <a:bodyPr lIns="91429" tIns="45715" rIns="91429" bIns="45715"/>
          <a:lstStyle>
            <a:lvl1pPr>
              <a:defRPr>
                <a:latin typeface="+mn-lt"/>
                <a:ea typeface="+mn-ea"/>
                <a:cs typeface="+mn-cs"/>
                <a:sym typeface="+mn-lt"/>
              </a:defRPr>
            </a:lvl1pPr>
          </a:lstStyle>
          <a:p>
            <a:pPr defTabSz="914296"/>
            <a:endParaRPr lang="en-US" dirty="0">
              <a:solidFill>
                <a:srgbClr val="000000"/>
              </a:solidFill>
            </a:endParaRPr>
          </a:p>
        </p:txBody>
      </p:sp>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281131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653343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79555"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10"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13916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type="blank" preserve="1">
  <p:cSld name="D. En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951999"/>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80579"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4" name="TextBox 3"/>
          <p:cNvSpPr txBox="1"/>
          <p:nvPr userDrawn="1"/>
        </p:nvSpPr>
        <p:spPr>
          <a:xfrm>
            <a:off x="3053446" y="2540008"/>
            <a:ext cx="3175000" cy="14054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defTabSz="914296"/>
            <a:r>
              <a:rPr lang="en-US" sz="4000" dirty="0">
                <a:solidFill>
                  <a:srgbClr val="000000"/>
                </a:solidFill>
              </a:rPr>
              <a:t>Thank You</a:t>
            </a:r>
          </a:p>
        </p:txBody>
      </p:sp>
      <p:pic>
        <p:nvPicPr>
          <p:cNvPr id="5"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082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4577182"/>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81603"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grpSp>
        <p:nvGrpSpPr>
          <p:cNvPr id="144" name="Group 143"/>
          <p:cNvGrpSpPr/>
          <p:nvPr userDrawn="1"/>
        </p:nvGrpSpPr>
        <p:grpSpPr>
          <a:xfrm>
            <a:off x="-450" y="-1"/>
            <a:ext cx="914535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722">
                <a:defRPr/>
              </a:pPr>
              <a:endParaRPr lang="en-US" sz="1400" dirty="0">
                <a:solidFill>
                  <a:srgbClr val="575757"/>
                </a:solidFill>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296">
                <a:lnSpc>
                  <a:spcPct val="90000"/>
                </a:lnSpc>
                <a:spcAft>
                  <a:spcPts val="750"/>
                </a:spcAft>
              </a:pPr>
              <a:endParaRPr lang="en-US" sz="900" dirty="0">
                <a:solidFill>
                  <a:prstClr val="white"/>
                </a:solidFill>
                <a:sym typeface="+mn-lt"/>
              </a:endParaRPr>
            </a:p>
          </p:txBody>
        </p:sp>
        <p:sp>
          <p:nvSpPr>
            <p:cNvPr id="153" name="Footnote example"/>
            <p:cNvSpPr txBox="1"/>
            <p:nvPr/>
          </p:nvSpPr>
          <p:spPr>
            <a:xfrm>
              <a:off x="630001" y="6269091"/>
              <a:ext cx="9030915" cy="290849"/>
            </a:xfrm>
            <a:prstGeom prst="rect">
              <a:avLst/>
            </a:prstGeom>
            <a:noFill/>
          </p:spPr>
          <p:txBody>
            <a:bodyPr wrap="square" lIns="0" tIns="0" rIns="0" bIns="0" rtlCol="0" anchor="b">
              <a:spAutoFit/>
            </a:bodyPr>
            <a:lstStyle/>
            <a:p>
              <a:pPr defTabSz="685722">
                <a:lnSpc>
                  <a:spcPct val="90000"/>
                </a:lnSpc>
                <a:defRPr/>
              </a:pPr>
              <a:r>
                <a:rPr lang="en-US" sz="700" dirty="0">
                  <a:solidFill>
                    <a:prstClr val="white">
                      <a:lumMod val="50000"/>
                    </a:prstClr>
                  </a:solidFill>
                  <a:sym typeface="+mn-lt"/>
                </a:rPr>
                <a:t>1. xxxx  2. xxxx  3. List footnotes in numerical order. Footnote numbers are not bracketed. Use 10pt font</a:t>
              </a:r>
            </a:p>
            <a:p>
              <a:pPr defTabSz="685722">
                <a:lnSpc>
                  <a:spcPct val="90000"/>
                </a:lnSpc>
                <a:defRPr/>
              </a:pPr>
              <a:r>
                <a:rPr lang="en-US" sz="700" dirty="0">
                  <a:solidFill>
                    <a:prstClr val="white">
                      <a:lumMod val="50000"/>
                    </a:prstClr>
                  </a:solidFill>
                  <a:sym typeface="+mn-lt"/>
                </a:rPr>
                <a:t>Note: Do not put a period at the end of the note or the source</a:t>
              </a:r>
            </a:p>
            <a:p>
              <a:pPr defTabSz="685722">
                <a:lnSpc>
                  <a:spcPct val="90000"/>
                </a:lnSpc>
                <a:defRPr/>
              </a:pPr>
              <a:r>
                <a:rPr lang="en-US" sz="700" dirty="0">
                  <a:solidFill>
                    <a:prstClr val="white">
                      <a:lumMod val="50000"/>
                    </a:prstClr>
                  </a:solidFill>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18898492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37109547"/>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82627" name="Diapositiva think-cell" r:id="rId5" imgW="270" imgH="270" progId="TCLayout.ActiveDocument.1">
                  <p:embed/>
                </p:oleObj>
              </mc:Choice>
              <mc:Fallback>
                <p:oleObj name="Diapositiva think-cell" r:id="rId5" imgW="270" imgH="270"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1" name="Rectangle 10"/>
          <p:cNvSpPr/>
          <p:nvPr userDrawn="1"/>
        </p:nvSpPr>
        <p:spPr bwMode="invGray">
          <a:xfrm>
            <a:off x="1041116" y="4691194"/>
            <a:ext cx="697003" cy="995875"/>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lnSpc>
                <a:spcPct val="95000"/>
              </a:lnSpc>
            </a:pPr>
            <a:endParaRPr lang="en-US" sz="1500" dirty="0">
              <a:solidFill>
                <a:prstClr val="white"/>
              </a:solidFill>
              <a:sym typeface="+mn-lt"/>
            </a:endParaRPr>
          </a:p>
        </p:txBody>
      </p:sp>
      <p:sp>
        <p:nvSpPr>
          <p:cNvPr id="12" name="Rectangle 11"/>
          <p:cNvSpPr/>
          <p:nvPr userDrawn="1">
            <p:custDataLst>
              <p:tags r:id="rId3"/>
            </p:custDataLst>
          </p:nvPr>
        </p:nvSpPr>
        <p:spPr>
          <a:xfrm>
            <a:off x="1882112" y="4691187"/>
            <a:ext cx="1177614"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45" tIns="134985" rIns="137145" bIns="137145" numCol="1" spcCol="0" rtlCol="0" fromWordArt="0" anchor="t" anchorCtr="0" forceAA="0" compatLnSpc="1">
            <a:prstTxWarp prst="textNoShape">
              <a:avLst/>
            </a:prstTxWarp>
            <a:noAutofit/>
          </a:bodyPr>
          <a:lstStyle/>
          <a:p>
            <a:pPr defTabSz="914296">
              <a:lnSpc>
                <a:spcPct val="95000"/>
              </a:lnSpc>
            </a:pPr>
            <a:endParaRPr lang="en-US" sz="900" dirty="0">
              <a:solidFill>
                <a:srgbClr val="FFFFFF"/>
              </a:solidFill>
              <a:sym typeface="+mn-lt"/>
            </a:endParaRPr>
          </a:p>
        </p:txBody>
      </p:sp>
      <p:sp>
        <p:nvSpPr>
          <p:cNvPr id="2" name="TextBox 1"/>
          <p:cNvSpPr txBox="1"/>
          <p:nvPr userDrawn="1"/>
        </p:nvSpPr>
        <p:spPr>
          <a:xfrm>
            <a:off x="472500" y="907210"/>
            <a:ext cx="2586600" cy="922235"/>
          </a:xfrm>
          <a:prstGeom prst="rect">
            <a:avLst/>
          </a:prstGeom>
          <a:noFill/>
          <a:ln>
            <a:solidFill>
              <a:schemeClr val="bg1"/>
            </a:solidFill>
          </a:ln>
        </p:spPr>
        <p:txBody>
          <a:bodyPr wrap="square" lIns="458948" tIns="350960" rIns="0" bIns="0" rtlCol="0" anchor="t">
            <a:spAutoFit/>
          </a:bodyPr>
          <a:lstStyle/>
          <a:p>
            <a:pPr defTabSz="914296">
              <a:lnSpc>
                <a:spcPct val="90000"/>
              </a:lnSpc>
              <a:spcAft>
                <a:spcPts val="449"/>
              </a:spcAft>
            </a:pPr>
            <a:endParaRPr lang="en-US" sz="4100" dirty="0">
              <a:solidFill>
                <a:prstClr val="white"/>
              </a:solidFill>
              <a:sym typeface="+mn-lt"/>
            </a:endParaRPr>
          </a:p>
        </p:txBody>
      </p:sp>
      <p:sp>
        <p:nvSpPr>
          <p:cNvPr id="10" name="TextBox 1"/>
          <p:cNvSpPr txBox="1"/>
          <p:nvPr userDrawn="1"/>
        </p:nvSpPr>
        <p:spPr>
          <a:xfrm>
            <a:off x="768318" y="1115416"/>
            <a:ext cx="1994435" cy="691718"/>
          </a:xfrm>
          <a:prstGeom prst="rect">
            <a:avLst/>
          </a:prstGeom>
          <a:noFill/>
        </p:spPr>
        <p:txBody>
          <a:bodyPr wrap="none" lIns="91429" tIns="45715" rIns="91429" bIns="45715" rtlCol="0">
            <a:spAutoFit/>
          </a:bodyPr>
          <a:lstStyle/>
          <a:p>
            <a:pPr algn="ctr" defTabSz="914296">
              <a:lnSpc>
                <a:spcPct val="95000"/>
              </a:lnSpc>
            </a:pPr>
            <a:r>
              <a:rPr lang="en-US" sz="4100" dirty="0">
                <a:solidFill>
                  <a:prstClr val="white"/>
                </a:solidFill>
                <a:sym typeface="+mn-lt"/>
              </a:rPr>
              <a:t>Agenda</a:t>
            </a:r>
          </a:p>
        </p:txBody>
      </p:sp>
    </p:spTree>
    <p:extLst>
      <p:ext uri="{BB962C8B-B14F-4D97-AF65-F5344CB8AC3E}">
        <p14:creationId xmlns:p14="http://schemas.microsoft.com/office/powerpoint/2010/main" val="1385479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01649980"/>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83651"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Rectangle 9"/>
          <p:cNvSpPr/>
          <p:nvPr userDrawn="1"/>
        </p:nvSpPr>
        <p:spPr bwMode="white">
          <a:xfrm>
            <a:off x="963557" y="1428131"/>
            <a:ext cx="710754"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3" name="Rectangle 12"/>
          <p:cNvSpPr/>
          <p:nvPr userDrawn="1"/>
        </p:nvSpPr>
        <p:spPr>
          <a:xfrm>
            <a:off x="963900" y="2667600"/>
            <a:ext cx="72144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endParaRPr lang="en-US" sz="1500" dirty="0">
              <a:solidFill>
                <a:prstClr val="white"/>
              </a:solidFill>
              <a:sym typeface="+mn-lt"/>
            </a:endParaRPr>
          </a:p>
        </p:txBody>
      </p:sp>
    </p:spTree>
    <p:extLst>
      <p:ext uri="{BB962C8B-B14F-4D97-AF65-F5344CB8AC3E}">
        <p14:creationId xmlns:p14="http://schemas.microsoft.com/office/powerpoint/2010/main" val="3702338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52436869"/>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84675"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Title 1"/>
          <p:cNvSpPr txBox="1">
            <a:spLocks/>
          </p:cNvSpPr>
          <p:nvPr userDrawn="1"/>
        </p:nvSpPr>
        <p:spPr>
          <a:xfrm>
            <a:off x="472507" y="622806"/>
            <a:ext cx="5392499" cy="3600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600" dirty="0">
                <a:solidFill>
                  <a:prstClr val="white"/>
                </a:solidFill>
                <a:latin typeface="Arial"/>
                <a:ea typeface="+mn-ea"/>
                <a:cs typeface="+mn-cs"/>
                <a:sym typeface="+mn-lt"/>
              </a:rPr>
              <a:t>Agenda</a:t>
            </a:r>
          </a:p>
        </p:txBody>
      </p:sp>
      <p:cxnSp>
        <p:nvCxnSpPr>
          <p:cNvPr id="13" name="Straight Connector 12"/>
          <p:cNvCxnSpPr/>
          <p:nvPr userDrawn="1"/>
        </p:nvCxnSpPr>
        <p:spPr bwMode="white">
          <a:xfrm>
            <a:off x="464174" y="1206000"/>
            <a:ext cx="868222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0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5254310"/>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85699"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TextBox 16"/>
          <p:cNvSpPr txBox="1"/>
          <p:nvPr userDrawn="1"/>
        </p:nvSpPr>
        <p:spPr>
          <a:xfrm>
            <a:off x="472508" y="3207726"/>
            <a:ext cx="1160357" cy="318549"/>
          </a:xfrm>
          <a:prstGeom prst="rect">
            <a:avLst/>
          </a:prstGeom>
          <a:noFill/>
        </p:spPr>
        <p:txBody>
          <a:bodyPr wrap="square" lIns="0" tIns="0" rIns="0" bIns="0" rtlCol="0" anchor="t">
            <a:spAutoFit/>
          </a:bodyPr>
          <a:lstStyle/>
          <a:p>
            <a:pPr defTabSz="914296">
              <a:lnSpc>
                <a:spcPct val="90000"/>
              </a:lnSpc>
              <a:spcAft>
                <a:spcPts val="449"/>
              </a:spcAft>
            </a:pPr>
            <a:r>
              <a:rPr lang="en-US" sz="2300" dirty="0">
                <a:solidFill>
                  <a:prstClr val="white"/>
                </a:solidFill>
                <a:sym typeface="+mn-lt"/>
              </a:rPr>
              <a:t>Agenda</a:t>
            </a:r>
          </a:p>
        </p:txBody>
      </p:sp>
    </p:spTree>
    <p:extLst>
      <p:ext uri="{BB962C8B-B14F-4D97-AF65-F5344CB8AC3E}">
        <p14:creationId xmlns:p14="http://schemas.microsoft.com/office/powerpoint/2010/main" val="636122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En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28638917"/>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8682"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3" name="TextBox 2"/>
          <p:cNvSpPr txBox="1"/>
          <p:nvPr userDrawn="1"/>
        </p:nvSpPr>
        <p:spPr>
          <a:xfrm>
            <a:off x="3053446" y="2540008"/>
            <a:ext cx="3175000" cy="14054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defTabSz="914296"/>
            <a:r>
              <a:rPr lang="en-US" sz="4000" dirty="0">
                <a:solidFill>
                  <a:srgbClr val="000000"/>
                </a:solidFill>
              </a:rPr>
              <a:t>Thank You</a:t>
            </a:r>
          </a:p>
        </p:txBody>
      </p:sp>
      <p:pic>
        <p:nvPicPr>
          <p:cNvPr id="5"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6378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5943984"/>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86723" name="Diapositiva think-cell" r:id="rId5" imgW="270" imgH="270" progId="TCLayout.ActiveDocument.1">
                  <p:embed/>
                </p:oleObj>
              </mc:Choice>
              <mc:Fallback>
                <p:oleObj name="Diapositiva think-cell" r:id="rId5" imgW="270" imgH="270"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Rectangle 7"/>
          <p:cNvSpPr/>
          <p:nvPr userDrawn="1"/>
        </p:nvSpPr>
        <p:spPr bwMode="invGray">
          <a:xfrm>
            <a:off x="1041116" y="4691194"/>
            <a:ext cx="697003" cy="995875"/>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lnSpc>
                <a:spcPct val="95000"/>
              </a:lnSpc>
            </a:pPr>
            <a:endParaRPr lang="en-US" sz="1500" dirty="0">
              <a:solidFill>
                <a:prstClr val="white"/>
              </a:solidFill>
              <a:sym typeface="+mn-lt"/>
            </a:endParaRPr>
          </a:p>
        </p:txBody>
      </p:sp>
      <p:sp>
        <p:nvSpPr>
          <p:cNvPr id="10" name="Rectangle 9"/>
          <p:cNvSpPr/>
          <p:nvPr userDrawn="1">
            <p:custDataLst>
              <p:tags r:id="rId3"/>
            </p:custDataLst>
          </p:nvPr>
        </p:nvSpPr>
        <p:spPr>
          <a:xfrm>
            <a:off x="1882112" y="4691187"/>
            <a:ext cx="1177614"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45" tIns="134985" rIns="137145" bIns="137145" numCol="1" spcCol="0" rtlCol="0" fromWordArt="0" anchor="t" anchorCtr="0" forceAA="0" compatLnSpc="1">
            <a:prstTxWarp prst="textNoShape">
              <a:avLst/>
            </a:prstTxWarp>
            <a:noAutofit/>
          </a:bodyPr>
          <a:lstStyle/>
          <a:p>
            <a:pPr defTabSz="914296">
              <a:lnSpc>
                <a:spcPct val="95000"/>
              </a:lnSpc>
            </a:pPr>
            <a:endParaRPr lang="en-US" sz="900" dirty="0">
              <a:solidFill>
                <a:srgbClr val="FFFFFF"/>
              </a:solidFill>
              <a:sym typeface="+mn-lt"/>
            </a:endParaRPr>
          </a:p>
        </p:txBody>
      </p:sp>
      <p:sp>
        <p:nvSpPr>
          <p:cNvPr id="11" name="TextBox 10"/>
          <p:cNvSpPr txBox="1"/>
          <p:nvPr userDrawn="1"/>
        </p:nvSpPr>
        <p:spPr>
          <a:xfrm>
            <a:off x="472500" y="907208"/>
            <a:ext cx="2586600" cy="922235"/>
          </a:xfrm>
          <a:prstGeom prst="rect">
            <a:avLst/>
          </a:prstGeom>
          <a:noFill/>
          <a:ln>
            <a:solidFill>
              <a:schemeClr val="accent4"/>
            </a:solidFill>
          </a:ln>
        </p:spPr>
        <p:txBody>
          <a:bodyPr wrap="square" lIns="458948" tIns="350960" rIns="0" bIns="0" rtlCol="0" anchor="t">
            <a:spAutoFit/>
          </a:bodyPr>
          <a:lstStyle/>
          <a:p>
            <a:pPr defTabSz="914296">
              <a:lnSpc>
                <a:spcPct val="90000"/>
              </a:lnSpc>
              <a:spcAft>
                <a:spcPts val="449"/>
              </a:spcAft>
            </a:pPr>
            <a:endParaRPr lang="en-US" sz="4100" dirty="0">
              <a:solidFill>
                <a:srgbClr val="537BDF"/>
              </a:solidFill>
              <a:sym typeface="+mn-lt"/>
            </a:endParaRPr>
          </a:p>
        </p:txBody>
      </p:sp>
      <p:sp>
        <p:nvSpPr>
          <p:cNvPr id="9" name="TextBox 1"/>
          <p:cNvSpPr txBox="1"/>
          <p:nvPr userDrawn="1"/>
        </p:nvSpPr>
        <p:spPr>
          <a:xfrm>
            <a:off x="768318" y="1115416"/>
            <a:ext cx="1994435" cy="691718"/>
          </a:xfrm>
          <a:prstGeom prst="rect">
            <a:avLst/>
          </a:prstGeom>
          <a:noFill/>
        </p:spPr>
        <p:txBody>
          <a:bodyPr wrap="none" lIns="91429" tIns="45715" rIns="91429" bIns="45715"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914296"/>
            <a:r>
              <a:rPr lang="en-US" sz="4100" dirty="0">
                <a:solidFill>
                  <a:srgbClr val="537BDF"/>
                </a:solidFill>
                <a:sym typeface="+mn-lt"/>
              </a:rPr>
              <a:t>Agenda</a:t>
            </a:r>
          </a:p>
        </p:txBody>
      </p:sp>
    </p:spTree>
    <p:extLst>
      <p:ext uri="{BB962C8B-B14F-4D97-AF65-F5344CB8AC3E}">
        <p14:creationId xmlns:p14="http://schemas.microsoft.com/office/powerpoint/2010/main" val="3134947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3628877"/>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87747"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Rectangle 7"/>
          <p:cNvSpPr/>
          <p:nvPr userDrawn="1"/>
        </p:nvSpPr>
        <p:spPr bwMode="white">
          <a:xfrm>
            <a:off x="963557" y="1428131"/>
            <a:ext cx="710754"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0" name="Rectangle 9"/>
          <p:cNvSpPr/>
          <p:nvPr userDrawn="1"/>
        </p:nvSpPr>
        <p:spPr>
          <a:xfrm>
            <a:off x="963900" y="2667600"/>
            <a:ext cx="72144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endParaRPr lang="en-US" sz="1500" dirty="0">
              <a:solidFill>
                <a:prstClr val="white"/>
              </a:solidFill>
              <a:sym typeface="+mn-lt"/>
            </a:endParaRPr>
          </a:p>
        </p:txBody>
      </p:sp>
    </p:spTree>
    <p:extLst>
      <p:ext uri="{BB962C8B-B14F-4D97-AF65-F5344CB8AC3E}">
        <p14:creationId xmlns:p14="http://schemas.microsoft.com/office/powerpoint/2010/main" val="3774148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20809560"/>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88771"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7" name="Title 1"/>
          <p:cNvSpPr txBox="1">
            <a:spLocks/>
          </p:cNvSpPr>
          <p:nvPr userDrawn="1"/>
        </p:nvSpPr>
        <p:spPr>
          <a:xfrm>
            <a:off x="472507" y="622806"/>
            <a:ext cx="5392499" cy="3600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600" dirty="0">
                <a:solidFill>
                  <a:srgbClr val="537BDF"/>
                </a:solidFill>
                <a:latin typeface="Arial"/>
                <a:ea typeface="+mn-ea"/>
                <a:cs typeface="+mn-cs"/>
                <a:sym typeface="+mn-lt"/>
              </a:rPr>
              <a:t>Agenda</a:t>
            </a:r>
          </a:p>
        </p:txBody>
      </p:sp>
      <p:cxnSp>
        <p:nvCxnSpPr>
          <p:cNvPr id="9" name="Straight Connector 8"/>
          <p:cNvCxnSpPr/>
          <p:nvPr userDrawn="1"/>
        </p:nvCxnSpPr>
        <p:spPr bwMode="white">
          <a:xfrm>
            <a:off x="464174" y="1206000"/>
            <a:ext cx="8682228"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0351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6965214"/>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89795"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28" name="TextBox 2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0" name="TextBox 9"/>
          <p:cNvSpPr txBox="1"/>
          <p:nvPr userDrawn="1"/>
        </p:nvSpPr>
        <p:spPr>
          <a:xfrm>
            <a:off x="472504" y="3262155"/>
            <a:ext cx="870785" cy="249299"/>
          </a:xfrm>
          <a:prstGeom prst="rect">
            <a:avLst/>
          </a:prstGeom>
          <a:noFill/>
        </p:spPr>
        <p:txBody>
          <a:bodyPr wrap="square" lIns="0" tIns="0" rIns="0" bIns="0" rtlCol="0" anchor="t">
            <a:spAutoFit/>
          </a:bodyPr>
          <a:lstStyle/>
          <a:p>
            <a:pPr defTabSz="914296">
              <a:lnSpc>
                <a:spcPct val="90000"/>
              </a:lnSpc>
              <a:spcAft>
                <a:spcPts val="449"/>
              </a:spcAft>
            </a:pPr>
            <a:r>
              <a:rPr lang="en-US" dirty="0">
                <a:solidFill>
                  <a:prstClr val="white"/>
                </a:solidFill>
                <a:sym typeface="+mn-lt"/>
              </a:rPr>
              <a:t>Agenda</a:t>
            </a:r>
          </a:p>
        </p:txBody>
      </p:sp>
    </p:spTree>
    <p:extLst>
      <p:ext uri="{BB962C8B-B14F-4D97-AF65-F5344CB8AC3E}">
        <p14:creationId xmlns:p14="http://schemas.microsoft.com/office/powerpoint/2010/main" val="2878825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94745408"/>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90819"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20" name="TextBox 19"/>
          <p:cNvSpPr txBox="1"/>
          <p:nvPr userDrawn="1"/>
        </p:nvSpPr>
        <p:spPr>
          <a:xfrm>
            <a:off x="472503" y="2790048"/>
            <a:ext cx="2114550" cy="1337546"/>
          </a:xfrm>
          <a:prstGeom prst="rect">
            <a:avLst/>
          </a:prstGeom>
          <a:noFill/>
        </p:spPr>
        <p:txBody>
          <a:bodyPr wrap="square" lIns="0" tIns="0" rIns="0" bIns="0" rtlCol="0" anchor="ctr">
            <a:spAutoFit/>
          </a:bodyPr>
          <a:lstStyle/>
          <a:p>
            <a:pPr defTabSz="914296">
              <a:lnSpc>
                <a:spcPct val="106000"/>
              </a:lnSpc>
              <a:spcAft>
                <a:spcPts val="524"/>
              </a:spcAft>
            </a:pPr>
            <a:r>
              <a:rPr lang="en-US" sz="4100" dirty="0">
                <a:solidFill>
                  <a:srgbClr val="193989"/>
                </a:solidFill>
                <a:sym typeface="+mn-lt"/>
              </a:rPr>
              <a:t>Table of contents</a:t>
            </a:r>
          </a:p>
        </p:txBody>
      </p:sp>
      <p:sp>
        <p:nvSpPr>
          <p:cNvPr id="24"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TextBox 1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31478" y="3586756"/>
            <a:ext cx="1023938"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379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2" y="213048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6005" indent="0" algn="ctr">
              <a:buNone/>
              <a:defRPr/>
            </a:lvl2pPr>
            <a:lvl3pPr marL="912014" indent="0" algn="ctr">
              <a:buNone/>
              <a:defRPr/>
            </a:lvl3pPr>
            <a:lvl4pPr marL="1368014" indent="0" algn="ctr">
              <a:buNone/>
              <a:defRPr/>
            </a:lvl4pPr>
            <a:lvl5pPr marL="1824023" indent="0" algn="ctr">
              <a:buNone/>
              <a:defRPr/>
            </a:lvl5pPr>
            <a:lvl6pPr marL="2280028" indent="0" algn="ctr">
              <a:buNone/>
              <a:defRPr/>
            </a:lvl6pPr>
            <a:lvl7pPr marL="2736038" indent="0" algn="ctr">
              <a:buNone/>
              <a:defRPr/>
            </a:lvl7pPr>
            <a:lvl8pPr marL="3192037" indent="0" algn="ctr">
              <a:buNone/>
              <a:defRPr/>
            </a:lvl8pPr>
            <a:lvl9pPr marL="3648043" indent="0" algn="ctr">
              <a:buNone/>
              <a:defRPr/>
            </a:lvl9pPr>
          </a:lstStyle>
          <a:p>
            <a:r>
              <a:rPr lang="it-IT" smtClean="0"/>
              <a:t>Fare clic per modificare lo stile del sottotitolo dello schema</a:t>
            </a:r>
            <a:endParaRPr lang="it-IT"/>
          </a:p>
        </p:txBody>
      </p:sp>
      <p:sp>
        <p:nvSpPr>
          <p:cNvPr id="4" name="Rectangle 9"/>
          <p:cNvSpPr>
            <a:spLocks noGrp="1" noChangeArrowheads="1"/>
          </p:cNvSpPr>
          <p:nvPr>
            <p:ph type="dt" sz="half" idx="10"/>
          </p:nvPr>
        </p:nvSpPr>
        <p:spPr>
          <a:xfrm>
            <a:off x="2124843" y="3716342"/>
            <a:ext cx="7776796" cy="476251"/>
          </a:xfrm>
          <a:prstGeom prst="rect">
            <a:avLst/>
          </a:prstGeom>
        </p:spPr>
        <p:txBody>
          <a:bodyPr lIns="107031" tIns="53502" rIns="107031" bIns="53502"/>
          <a:lstStyle>
            <a:lvl1pPr>
              <a:defRPr/>
            </a:lvl1pPr>
          </a:lstStyle>
          <a:p>
            <a:pPr defTabSz="914296">
              <a:defRPr/>
            </a:pPr>
            <a:fld id="{9FAC80C6-9453-40BF-9CD4-6C5C31047F00}" type="datetimeFigureOut">
              <a:rPr lang="it-IT">
                <a:solidFill>
                  <a:srgbClr val="000000"/>
                </a:solidFill>
              </a:rPr>
              <a:pPr defTabSz="914296">
                <a:defRPr/>
              </a:pPr>
              <a:t>14/10/2020</a:t>
            </a:fld>
            <a:endParaRPr lang="it-IT">
              <a:solidFill>
                <a:srgbClr val="000000"/>
              </a:solidFill>
            </a:endParaRPr>
          </a:p>
        </p:txBody>
      </p:sp>
    </p:spTree>
    <p:extLst>
      <p:ext uri="{BB962C8B-B14F-4D97-AF65-F5344CB8AC3E}">
        <p14:creationId xmlns:p14="http://schemas.microsoft.com/office/powerpoint/2010/main" val="1649078147"/>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9"/>
          <p:cNvSpPr>
            <a:spLocks noGrp="1" noChangeArrowheads="1"/>
          </p:cNvSpPr>
          <p:nvPr>
            <p:ph type="dt" sz="half" idx="10"/>
          </p:nvPr>
        </p:nvSpPr>
        <p:spPr>
          <a:xfrm>
            <a:off x="2124843" y="3716342"/>
            <a:ext cx="7776796" cy="476251"/>
          </a:xfrm>
          <a:prstGeom prst="rect">
            <a:avLst/>
          </a:prstGeom>
        </p:spPr>
        <p:txBody>
          <a:bodyPr lIns="107031" tIns="53502" rIns="107031" bIns="53502"/>
          <a:lstStyle>
            <a:lvl1pPr>
              <a:defRPr/>
            </a:lvl1pPr>
          </a:lstStyle>
          <a:p>
            <a:pPr defTabSz="914296">
              <a:defRPr/>
            </a:pPr>
            <a:fld id="{0831EF7C-05D5-46D1-B739-1948496A4ABB}" type="datetimeFigureOut">
              <a:rPr lang="it-IT">
                <a:solidFill>
                  <a:srgbClr val="000000"/>
                </a:solidFill>
              </a:rPr>
              <a:pPr defTabSz="914296">
                <a:defRPr/>
              </a:pPr>
              <a:t>14/10/2020</a:t>
            </a:fld>
            <a:endParaRPr lang="it-IT">
              <a:solidFill>
                <a:srgbClr val="000000"/>
              </a:solidFill>
            </a:endParaRPr>
          </a:p>
        </p:txBody>
      </p:sp>
    </p:spTree>
    <p:extLst>
      <p:ext uri="{BB962C8B-B14F-4D97-AF65-F5344CB8AC3E}">
        <p14:creationId xmlns:p14="http://schemas.microsoft.com/office/powerpoint/2010/main" val="397134037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28388828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29706"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grpSp>
        <p:nvGrpSpPr>
          <p:cNvPr id="49" name="Group 48"/>
          <p:cNvGrpSpPr/>
          <p:nvPr userDrawn="1"/>
        </p:nvGrpSpPr>
        <p:grpSpPr>
          <a:xfrm>
            <a:off x="-450" y="-1"/>
            <a:ext cx="914535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722">
                <a:defRPr/>
              </a:pPr>
              <a:endParaRPr lang="en-US" sz="1400" dirty="0">
                <a:solidFill>
                  <a:srgbClr val="575757"/>
                </a:solidFill>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296">
                <a:lnSpc>
                  <a:spcPct val="90000"/>
                </a:lnSpc>
                <a:spcAft>
                  <a:spcPts val="750"/>
                </a:spcAft>
              </a:pPr>
              <a:endParaRPr lang="en-US" sz="900" dirty="0">
                <a:solidFill>
                  <a:prstClr val="white"/>
                </a:solidFill>
                <a:sym typeface="+mn-lt"/>
              </a:endParaRPr>
            </a:p>
          </p:txBody>
        </p:sp>
        <p:sp>
          <p:nvSpPr>
            <p:cNvPr id="60" name="Footnote example"/>
            <p:cNvSpPr txBox="1"/>
            <p:nvPr/>
          </p:nvSpPr>
          <p:spPr>
            <a:xfrm>
              <a:off x="630001" y="6269091"/>
              <a:ext cx="9030915" cy="290849"/>
            </a:xfrm>
            <a:prstGeom prst="rect">
              <a:avLst/>
            </a:prstGeom>
            <a:noFill/>
          </p:spPr>
          <p:txBody>
            <a:bodyPr wrap="square" lIns="0" tIns="0" rIns="0" bIns="0" rtlCol="0" anchor="b">
              <a:spAutoFit/>
            </a:bodyPr>
            <a:lstStyle/>
            <a:p>
              <a:pPr defTabSz="685722">
                <a:lnSpc>
                  <a:spcPct val="90000"/>
                </a:lnSpc>
                <a:defRPr/>
              </a:pPr>
              <a:r>
                <a:rPr lang="en-US" sz="700" dirty="0">
                  <a:solidFill>
                    <a:prstClr val="white">
                      <a:lumMod val="50000"/>
                    </a:prstClr>
                  </a:solidFill>
                  <a:sym typeface="+mn-lt"/>
                </a:rPr>
                <a:t>1. xxxx  2. xxxx  3. List footnotes in numerical order. Footnote numbers are not bracketed. Use 10pt font</a:t>
              </a:r>
            </a:p>
            <a:p>
              <a:pPr defTabSz="685722">
                <a:lnSpc>
                  <a:spcPct val="90000"/>
                </a:lnSpc>
                <a:defRPr/>
              </a:pPr>
              <a:r>
                <a:rPr lang="en-US" sz="700" dirty="0">
                  <a:solidFill>
                    <a:prstClr val="white">
                      <a:lumMod val="50000"/>
                    </a:prstClr>
                  </a:solidFill>
                  <a:sym typeface="+mn-lt"/>
                </a:rPr>
                <a:t>Note: Do not put a period at the end of the note or the source</a:t>
              </a:r>
            </a:p>
            <a:p>
              <a:pPr defTabSz="685722">
                <a:lnSpc>
                  <a:spcPct val="90000"/>
                </a:lnSpc>
                <a:defRPr/>
              </a:pPr>
              <a:r>
                <a:rPr lang="en-US" sz="700" dirty="0">
                  <a:solidFill>
                    <a:prstClr val="white">
                      <a:lumMod val="50000"/>
                    </a:prstClr>
                  </a:solidFill>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18664414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25507766"/>
              </p:ext>
            </p:extLst>
          </p:nvPr>
        </p:nvGraphicFramePr>
        <p:xfrm>
          <a:off x="1194" y="1591"/>
          <a:ext cx="1191" cy="1588"/>
        </p:xfrm>
        <a:graphic>
          <a:graphicData uri="http://schemas.openxmlformats.org/presentationml/2006/ole">
            <mc:AlternateContent xmlns:mc="http://schemas.openxmlformats.org/markup-compatibility/2006">
              <mc:Choice xmlns:v="urn:schemas-microsoft-com:vml" Requires="v">
                <p:oleObj spid="_x0000_s30730"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4" y="1591"/>
                        <a:ext cx="1191"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800" b="1" dirty="0">
              <a:solidFill>
                <a:srgbClr val="FFFFFF"/>
              </a:solidFill>
              <a:ea typeface="+mj-ea"/>
              <a:cs typeface="+mj-cs"/>
              <a:sym typeface="Arial"/>
            </a:endParaRPr>
          </a:p>
        </p:txBody>
      </p:sp>
      <p:sp>
        <p:nvSpPr>
          <p:cNvPr id="16" name="Title 1"/>
          <p:cNvSpPr>
            <a:spLocks noGrp="1"/>
          </p:cNvSpPr>
          <p:nvPr>
            <p:ph type="ctrTitle" hasCustomPrompt="1"/>
          </p:nvPr>
        </p:nvSpPr>
        <p:spPr bwMode="ltGray">
          <a:xfrm>
            <a:off x="467547" y="1886251"/>
            <a:ext cx="6966774" cy="2203157"/>
          </a:xfrm>
          <a:prstGeom prst="rect">
            <a:avLst/>
          </a:prstGeom>
        </p:spPr>
        <p:txBody>
          <a:bodyPr anchor="t">
            <a:normAutofit/>
          </a:bodyPr>
          <a:lstStyle>
            <a:lvl1pPr algn="l">
              <a:lnSpc>
                <a:spcPct val="93000"/>
              </a:lnSpc>
              <a:defRPr sz="2800" b="1" baseline="0">
                <a:solidFill>
                  <a:srgbClr val="000000"/>
                </a:solidFill>
                <a:latin typeface="+mj-lt"/>
                <a:ea typeface="+mj-ea"/>
                <a:cs typeface="+mj-cs"/>
                <a:sym typeface="+mj-lt"/>
              </a:defRPr>
            </a:lvl1pPr>
          </a:lstStyle>
          <a:p>
            <a:r>
              <a:rPr lang="en-US" dirty="0"/>
              <a:t>Title in Title Case</a:t>
            </a:r>
          </a:p>
        </p:txBody>
      </p:sp>
      <p:sp>
        <p:nvSpPr>
          <p:cNvPr id="19" name="Subtitle 2"/>
          <p:cNvSpPr>
            <a:spLocks noGrp="1"/>
          </p:cNvSpPr>
          <p:nvPr>
            <p:ph type="subTitle" idx="1" hasCustomPrompt="1"/>
          </p:nvPr>
        </p:nvSpPr>
        <p:spPr bwMode="white">
          <a:xfrm>
            <a:off x="467547" y="4869168"/>
            <a:ext cx="6966774" cy="436195"/>
          </a:xfrm>
          <a:prstGeom prst="rect">
            <a:avLst/>
          </a:prstGeom>
        </p:spPr>
        <p:txBody>
          <a:bodyPr anchor="ctr"/>
          <a:lstStyle>
            <a:lvl1pPr marL="0" indent="0" algn="l">
              <a:lnSpc>
                <a:spcPct val="110000"/>
              </a:lnSpc>
              <a:buNone/>
              <a:defRPr sz="1600" baseline="0">
                <a:solidFill>
                  <a:srgbClr val="000000"/>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Subtitle in sentence case</a:t>
            </a:r>
          </a:p>
        </p:txBody>
      </p:sp>
      <p:pic>
        <p:nvPicPr>
          <p:cNvPr id="7" name="Picture 7" descr="ADR_logo"/>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5043" y="442921"/>
            <a:ext cx="1251347"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9708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82809487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410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8" name="Text Placeholder 7">
            <a:extLst>
              <a:ext uri="{FF2B5EF4-FFF2-40B4-BE49-F238E27FC236}">
                <a16:creationId xmlns:a16="http://schemas.microsoft.com/office/drawing/2014/main" xmlns="" id="{1F54B2F8-C51F-4566-BAC0-8A0C8E575488}"/>
              </a:ext>
            </a:extLst>
          </p:cNvPr>
          <p:cNvSpPr>
            <a:spLocks noGrp="1"/>
          </p:cNvSpPr>
          <p:nvPr>
            <p:ph type="body" sz="quarter" idx="10" hasCustomPrompt="1"/>
          </p:nvPr>
        </p:nvSpPr>
        <p:spPr>
          <a:xfrm>
            <a:off x="472053" y="2085634"/>
            <a:ext cx="8200351" cy="4089131"/>
          </a:xfrm>
        </p:spPr>
        <p:txBody>
          <a:bodyPr/>
          <a:lstStyle>
            <a:lvl1pPr>
              <a:lnSpc>
                <a:spcPct val="100000"/>
              </a:lnSpc>
              <a:spcBef>
                <a:spcPts val="0"/>
              </a:spcBef>
              <a:spcAft>
                <a:spcPts val="0"/>
              </a:spcAft>
              <a:defRPr sz="1500">
                <a:latin typeface="+mn-lt"/>
                <a:ea typeface="+mn-ea"/>
                <a:cs typeface="+mn-cs"/>
                <a:sym typeface="+mn-lt"/>
              </a:defRPr>
            </a:lvl1pPr>
            <a:lvl2pPr>
              <a:lnSpc>
                <a:spcPct val="100000"/>
              </a:lnSpc>
              <a:spcBef>
                <a:spcPts val="0"/>
              </a:spcBef>
              <a:spcAft>
                <a:spcPts val="0"/>
              </a:spcAft>
              <a:defRPr sz="1500">
                <a:latin typeface="+mn-lt"/>
                <a:ea typeface="+mn-ea"/>
                <a:cs typeface="+mn-cs"/>
                <a:sym typeface="+mn-lt"/>
              </a:defRPr>
            </a:lvl2pPr>
            <a:lvl3pPr>
              <a:lnSpc>
                <a:spcPct val="100000"/>
              </a:lnSpc>
              <a:spcBef>
                <a:spcPts val="0"/>
              </a:spcBef>
              <a:spcAft>
                <a:spcPts val="0"/>
              </a:spcAft>
              <a:defRPr sz="1500">
                <a:latin typeface="+mn-lt"/>
                <a:ea typeface="+mn-ea"/>
                <a:cs typeface="+mn-cs"/>
                <a:sym typeface="+mn-lt"/>
              </a:defRPr>
            </a:lvl3pPr>
            <a:lvl4pPr>
              <a:lnSpc>
                <a:spcPct val="100000"/>
              </a:lnSpc>
              <a:spcBef>
                <a:spcPts val="0"/>
              </a:spcBef>
              <a:spcAft>
                <a:spcPts val="0"/>
              </a:spcAft>
              <a:defRPr sz="2100">
                <a:latin typeface="+mn-lt"/>
                <a:ea typeface="+mn-ea"/>
                <a:cs typeface="+mn-cs"/>
                <a:sym typeface="+mn-lt"/>
              </a:defRPr>
            </a:lvl4pPr>
            <a:lvl5pPr>
              <a:lnSpc>
                <a:spcPct val="100000"/>
              </a:lnSpc>
              <a:spcBef>
                <a:spcPts val="0"/>
              </a:spcBef>
              <a:spcAft>
                <a:spcPts val="0"/>
              </a:spcAft>
              <a:defRPr sz="21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4"/>
          <p:cNvSpPr>
            <a:spLocks noGrp="1"/>
          </p:cNvSpPr>
          <p:nvPr>
            <p:ph type="title" hasCustomPrompt="1"/>
          </p:nvPr>
        </p:nvSpPr>
        <p:spPr>
          <a:xfrm>
            <a:off x="441055" y="149415"/>
            <a:ext cx="8023133" cy="684212"/>
          </a:xfrm>
          <a:prstGeom prst="rect">
            <a:avLst/>
          </a:prstGeom>
        </p:spPr>
        <p:txBody>
          <a:bodyPr vert="horz" wrap="square" lIns="0" tIns="0" rIns="0" bIns="0" anchor="b" anchorCtr="0">
            <a:noAutofit/>
          </a:bodyPr>
          <a:lstStyle>
            <a:lvl1pPr marL="0" indent="0" algn="l">
              <a:lnSpc>
                <a:spcPct val="90000"/>
              </a:lnSpc>
              <a:spcBef>
                <a:spcPct val="0"/>
              </a:spcBef>
              <a:spcAft>
                <a:spcPts val="0"/>
              </a:spcAft>
              <a:defRPr sz="2300" b="1" i="0" u="none" kern="1200" spc="0">
                <a:solidFill>
                  <a:schemeClr val="tx1"/>
                </a:solidFill>
                <a:latin typeface="+mj-lt"/>
                <a:ea typeface="+mj-ea"/>
                <a:cs typeface="+mj-cs"/>
                <a:sym typeface="+mj-lt"/>
              </a:defRPr>
            </a:lvl1pPr>
          </a:lstStyle>
          <a:p>
            <a:pPr lvl="0"/>
            <a:r>
              <a:rPr lang="en-US" dirty="0"/>
              <a:t>Click to add title</a:t>
            </a:r>
          </a:p>
        </p:txBody>
      </p:sp>
      <p:sp>
        <p:nvSpPr>
          <p:cNvPr id="14"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5" name="Slide Number"/>
          <p:cNvSpPr txBox="1">
            <a:spLocks noChangeArrowheads="1"/>
          </p:cNvSpPr>
          <p:nvPr userDrawn="1"/>
        </p:nvSpPr>
        <p:spPr bwMode="auto">
          <a:xfrm>
            <a:off x="8663355" y="6718433"/>
            <a:ext cx="141064" cy="123111"/>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800">
                <a:solidFill>
                  <a:srgbClr val="000000"/>
                </a:solidFill>
                <a:sym typeface="+mn-lt"/>
              </a:rPr>
              <a:pPr defTabSz="914296">
                <a:defRPr/>
              </a:pPr>
              <a:t>‹N›</a:t>
            </a:fld>
            <a:endParaRPr lang="en-US" sz="800" dirty="0">
              <a:solidFill>
                <a:srgbClr val="000000"/>
              </a:solidFill>
              <a:sym typeface="+mn-lt"/>
            </a:endParaRPr>
          </a:p>
        </p:txBody>
      </p:sp>
      <p:sp>
        <p:nvSpPr>
          <p:cNvPr id="16"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7"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2209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85702782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175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4" name="Rectangle 3"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sz="2300" b="1" dirty="0">
              <a:solidFill>
                <a:srgbClr val="FFFFFF"/>
              </a:solidFill>
              <a:ea typeface="+mj-ea"/>
              <a:cs typeface="+mj-cs"/>
              <a:sym typeface="Arial"/>
            </a:endParaRPr>
          </a:p>
        </p:txBody>
      </p:sp>
      <p:sp>
        <p:nvSpPr>
          <p:cNvPr id="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6"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7" name="Slide Number"/>
          <p:cNvSpPr txBox="1">
            <a:spLocks noChangeArrowheads="1"/>
          </p:cNvSpPr>
          <p:nvPr userDrawn="1"/>
        </p:nvSpPr>
        <p:spPr bwMode="auto">
          <a:xfrm>
            <a:off x="8663355" y="6718436"/>
            <a:ext cx="160300" cy="138499"/>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a:solidFill>
                  <a:srgbClr val="000000"/>
                </a:solidFill>
                <a:sym typeface="+mn-lt"/>
              </a:rPr>
              <a:pPr defTabSz="914296">
                <a:defRPr/>
              </a:pPr>
              <a:t>‹N›</a:t>
            </a:fld>
            <a:endParaRPr lang="en-US" sz="700" dirty="0">
              <a:solidFill>
                <a:srgbClr val="000000"/>
              </a:solidFill>
              <a:sym typeface="+mn-lt"/>
            </a:endParaRPr>
          </a:p>
        </p:txBody>
      </p:sp>
      <p:sp>
        <p:nvSpPr>
          <p:cNvPr id="18"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9"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sp>
        <p:nvSpPr>
          <p:cNvPr id="20" name="Title 7"/>
          <p:cNvSpPr>
            <a:spLocks noGrp="1"/>
          </p:cNvSpPr>
          <p:nvPr>
            <p:ph type="title" hasCustomPrompt="1"/>
          </p:nvPr>
        </p:nvSpPr>
        <p:spPr>
          <a:xfrm>
            <a:off x="441055" y="149415"/>
            <a:ext cx="8023133" cy="684212"/>
          </a:xfrm>
        </p:spPr>
        <p:txBody>
          <a:bodyPr/>
          <a:lstStyle>
            <a:lvl1pPr>
              <a:defRPr sz="2300">
                <a:latin typeface="+mj-lt"/>
                <a:sym typeface="Trebuchet MS" panose="020B0603020202020204" pitchFamily="34" charset="0"/>
              </a:defRPr>
            </a:lvl1pPr>
          </a:lstStyle>
          <a:p>
            <a:r>
              <a:rPr lang="en-US" dirty="0"/>
              <a:t>Click to add title</a:t>
            </a: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556381" y="362"/>
            <a:ext cx="591580" cy="58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17347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32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08363957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277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sz="2300" b="1" dirty="0">
              <a:solidFill>
                <a:srgbClr val="FFFFFF"/>
              </a:solidFill>
              <a:ea typeface="+mj-ea"/>
              <a:cs typeface="+mj-cs"/>
              <a:sym typeface="Arial"/>
            </a:endParaRPr>
          </a:p>
        </p:txBody>
      </p:sp>
      <p:sp>
        <p:nvSpPr>
          <p:cNvPr id="4"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3"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4" name="Slide Number"/>
          <p:cNvSpPr txBox="1">
            <a:spLocks noChangeArrowheads="1"/>
          </p:cNvSpPr>
          <p:nvPr userDrawn="1"/>
        </p:nvSpPr>
        <p:spPr bwMode="auto">
          <a:xfrm>
            <a:off x="8663355" y="6718427"/>
            <a:ext cx="125034" cy="107722"/>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700">
                <a:solidFill>
                  <a:srgbClr val="000000"/>
                </a:solidFill>
                <a:sym typeface="+mn-lt"/>
              </a:rPr>
              <a:pPr defTabSz="914296">
                <a:defRPr/>
              </a:pPr>
              <a:t>‹N›</a:t>
            </a:fld>
            <a:endParaRPr lang="en-US" sz="700" dirty="0">
              <a:solidFill>
                <a:srgbClr val="000000"/>
              </a:solidFill>
              <a:sym typeface="+mn-lt"/>
            </a:endParaRPr>
          </a:p>
        </p:txBody>
      </p:sp>
      <p:sp>
        <p:nvSpPr>
          <p:cNvPr id="15"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6"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sp>
        <p:nvSpPr>
          <p:cNvPr id="10" name="Title 7"/>
          <p:cNvSpPr>
            <a:spLocks noGrp="1"/>
          </p:cNvSpPr>
          <p:nvPr>
            <p:ph type="title" hasCustomPrompt="1"/>
          </p:nvPr>
        </p:nvSpPr>
        <p:spPr>
          <a:xfrm>
            <a:off x="441055" y="149415"/>
            <a:ext cx="8023133" cy="684212"/>
          </a:xfrm>
        </p:spPr>
        <p:txBody>
          <a:bodyPr/>
          <a:lstStyle>
            <a:lvl1pPr>
              <a:defRPr sz="2300">
                <a:latin typeface="+mj-lt"/>
                <a:sym typeface="Trebuchet MS" panose="020B0603020202020204" pitchFamily="34" charset="0"/>
              </a:defRPr>
            </a:lvl1pPr>
          </a:lstStyle>
          <a:p>
            <a:r>
              <a:rPr lang="en-US" dirty="0"/>
              <a:t>Click to add title</a:t>
            </a:r>
          </a:p>
        </p:txBody>
      </p:sp>
      <p:sp>
        <p:nvSpPr>
          <p:cNvPr id="18" name="Text Placeholder 7">
            <a:extLst>
              <a:ext uri="{FF2B5EF4-FFF2-40B4-BE49-F238E27FC236}">
                <a16:creationId xmlns:a16="http://schemas.microsoft.com/office/drawing/2014/main" xmlns="" id="{1F54B2F8-C51F-4566-BAC0-8A0C8E575488}"/>
              </a:ext>
            </a:extLst>
          </p:cNvPr>
          <p:cNvSpPr>
            <a:spLocks noGrp="1"/>
          </p:cNvSpPr>
          <p:nvPr>
            <p:ph type="body" sz="quarter" idx="10" hasCustomPrompt="1"/>
          </p:nvPr>
        </p:nvSpPr>
        <p:spPr>
          <a:xfrm>
            <a:off x="472053" y="2085634"/>
            <a:ext cx="8200351" cy="4089131"/>
          </a:xfrm>
        </p:spPr>
        <p:txBody>
          <a:bodyPr/>
          <a:lstStyle>
            <a:lvl1pPr>
              <a:lnSpc>
                <a:spcPct val="100000"/>
              </a:lnSpc>
              <a:spcBef>
                <a:spcPts val="0"/>
              </a:spcBef>
              <a:spcAft>
                <a:spcPts val="0"/>
              </a:spcAft>
              <a:defRPr sz="1500">
                <a:latin typeface="+mn-lt"/>
                <a:ea typeface="+mn-ea"/>
                <a:cs typeface="+mn-cs"/>
                <a:sym typeface="+mn-lt"/>
              </a:defRPr>
            </a:lvl1pPr>
            <a:lvl2pPr>
              <a:lnSpc>
                <a:spcPct val="100000"/>
              </a:lnSpc>
              <a:spcBef>
                <a:spcPts val="0"/>
              </a:spcBef>
              <a:spcAft>
                <a:spcPts val="0"/>
              </a:spcAft>
              <a:defRPr sz="1500">
                <a:latin typeface="+mn-lt"/>
                <a:ea typeface="+mn-ea"/>
                <a:cs typeface="+mn-cs"/>
                <a:sym typeface="+mn-lt"/>
              </a:defRPr>
            </a:lvl2pPr>
            <a:lvl3pPr>
              <a:lnSpc>
                <a:spcPct val="100000"/>
              </a:lnSpc>
              <a:spcBef>
                <a:spcPts val="0"/>
              </a:spcBef>
              <a:spcAft>
                <a:spcPts val="0"/>
              </a:spcAft>
              <a:defRPr sz="1500">
                <a:latin typeface="+mn-lt"/>
                <a:ea typeface="+mn-ea"/>
                <a:cs typeface="+mn-cs"/>
                <a:sym typeface="+mn-lt"/>
              </a:defRPr>
            </a:lvl3pPr>
            <a:lvl4pPr>
              <a:lnSpc>
                <a:spcPct val="100000"/>
              </a:lnSpc>
              <a:spcBef>
                <a:spcPts val="0"/>
              </a:spcBef>
              <a:spcAft>
                <a:spcPts val="0"/>
              </a:spcAft>
              <a:defRPr sz="2100">
                <a:latin typeface="+mn-lt"/>
                <a:ea typeface="+mn-ea"/>
                <a:cs typeface="+mn-cs"/>
                <a:sym typeface="+mn-lt"/>
              </a:defRPr>
            </a:lvl4pPr>
            <a:lvl5pPr>
              <a:lnSpc>
                <a:spcPct val="100000"/>
              </a:lnSpc>
              <a:spcBef>
                <a:spcPts val="0"/>
              </a:spcBef>
              <a:spcAft>
                <a:spcPts val="0"/>
              </a:spcAft>
              <a:defRPr sz="21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058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7414921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380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4" name="Date Placeholder 3"/>
          <p:cNvSpPr>
            <a:spLocks noGrp="1"/>
          </p:cNvSpPr>
          <p:nvPr>
            <p:ph type="dt" sz="half" idx="14"/>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7" name="Rectangle 6"/>
          <p:cNvSpPr/>
          <p:nvPr userDrawn="1"/>
        </p:nvSpPr>
        <p:spPr bwMode="white">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t" anchorCtr="0" forceAA="0" compatLnSpc="1">
            <a:prstTxWarp prst="textNoShape">
              <a:avLst/>
            </a:prstTxWarp>
            <a:noAutofit/>
          </a:bodyPr>
          <a:lstStyle/>
          <a:p>
            <a:pPr defTabSz="914296">
              <a:lnSpc>
                <a:spcPct val="90000"/>
              </a:lnSpc>
              <a:spcAft>
                <a:spcPts val="750"/>
              </a:spcAft>
            </a:pPr>
            <a:endParaRPr lang="en-US" sz="900" dirty="0">
              <a:solidFill>
                <a:prstClr val="white"/>
              </a:solidFill>
              <a:sym typeface="+mn-lt"/>
            </a:endParaRPr>
          </a:p>
        </p:txBody>
      </p:sp>
      <p:sp>
        <p:nvSpPr>
          <p:cNvPr id="8" name="Subtitle 2"/>
          <p:cNvSpPr>
            <a:spLocks noGrp="1"/>
          </p:cNvSpPr>
          <p:nvPr>
            <p:ph type="subTitle" idx="13" hasCustomPrompt="1"/>
          </p:nvPr>
        </p:nvSpPr>
        <p:spPr>
          <a:xfrm>
            <a:off x="472500" y="2158998"/>
            <a:ext cx="2808000" cy="541687"/>
          </a:xfrm>
          <a:prstGeom prst="rect">
            <a:avLst/>
          </a:prstGeom>
        </p:spPr>
        <p:txBody>
          <a:bodyPr>
            <a:noAutofit/>
          </a:bodyPr>
          <a:lstStyle>
            <a:lvl1pPr marL="0" indent="0" algn="l">
              <a:buNone/>
              <a:defRPr sz="1200">
                <a:solidFill>
                  <a:schemeClr val="tx1"/>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Click to add subtitle</a:t>
            </a:r>
          </a:p>
        </p:txBody>
      </p:sp>
      <p:sp>
        <p:nvSpPr>
          <p:cNvPr id="9" name="Title 4"/>
          <p:cNvSpPr>
            <a:spLocks noGrp="1"/>
          </p:cNvSpPr>
          <p:nvPr>
            <p:ph type="title" hasCustomPrompt="1"/>
          </p:nvPr>
        </p:nvSpPr>
        <p:spPr>
          <a:xfrm>
            <a:off x="472500" y="1227055"/>
            <a:ext cx="2808000" cy="664797"/>
          </a:xfrm>
        </p:spPr>
        <p:txBody>
          <a:bodyPr anchor="t">
            <a:noAutofit/>
          </a:bodyPr>
          <a:lstStyle>
            <a:lvl1pPr>
              <a:defRPr sz="18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40714191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5447082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482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9" name="Date Placeholder 8"/>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Title 1"/>
          <p:cNvSpPr>
            <a:spLocks noGrp="1"/>
          </p:cNvSpPr>
          <p:nvPr>
            <p:ph type="title" hasCustomPrompt="1"/>
          </p:nvPr>
        </p:nvSpPr>
        <p:spPr bwMode="blackWhite">
          <a:xfrm>
            <a:off x="963557" y="2668048"/>
            <a:ext cx="7215368" cy="3201027"/>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289" tIns="274289" rIns="274289" bIns="137145"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tx1"/>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960525" y="1424090"/>
            <a:ext cx="71379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Tree>
    <p:extLst>
      <p:ext uri="{BB962C8B-B14F-4D97-AF65-F5344CB8AC3E}">
        <p14:creationId xmlns:p14="http://schemas.microsoft.com/office/powerpoint/2010/main" val="1177189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6073686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585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7" name="Title 1"/>
          <p:cNvSpPr>
            <a:spLocks noGrp="1"/>
          </p:cNvSpPr>
          <p:nvPr>
            <p:ph type="title" hasCustomPrompt="1"/>
          </p:nvPr>
        </p:nvSpPr>
        <p:spPr bwMode="blackWhite">
          <a:xfrm>
            <a:off x="472500" y="3826800"/>
            <a:ext cx="8202600" cy="2041200"/>
          </a:xfrm>
        </p:spPr>
        <p:txBody>
          <a:bodyPr anchor="t">
            <a:noAutofit/>
          </a:bodyPr>
          <a:lstStyle>
            <a:lvl1pPr>
              <a:defRPr sz="4000">
                <a:solidFill>
                  <a:schemeClr val="tx1"/>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472501" y="3680016"/>
            <a:ext cx="8668940"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973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9694672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687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3048749" y="0"/>
            <a:ext cx="312713" cy="6858000"/>
          </a:xfrm>
          <a:prstGeom prst="rect">
            <a:avLst/>
          </a:prstGeom>
        </p:spPr>
      </p:pic>
      <p:sp>
        <p:nvSpPr>
          <p:cNvPr id="20" name="TextBox 19"/>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4" name="Rectangle 23"/>
          <p:cNvSpPr/>
          <p:nvPr userDrawn="1"/>
        </p:nvSpPr>
        <p:spPr bwMode="white">
          <a:xfrm>
            <a:off x="5" y="0"/>
            <a:ext cx="305963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5" name="Title 4"/>
          <p:cNvSpPr>
            <a:spLocks noGrp="1"/>
          </p:cNvSpPr>
          <p:nvPr>
            <p:ph type="title" hasCustomPrompt="1"/>
          </p:nvPr>
        </p:nvSpPr>
        <p:spPr>
          <a:xfrm>
            <a:off x="472507" y="2681106"/>
            <a:ext cx="2345911" cy="1495795"/>
          </a:xfrm>
          <a:prstGeom prst="rect">
            <a:avLst/>
          </a:prstGeom>
        </p:spPr>
        <p:txBody>
          <a:bodyPr anchor="ctr">
            <a:noAutofit/>
          </a:bodyPr>
          <a:lstStyle>
            <a:lvl1pPr>
              <a:defRPr sz="18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41931858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21298722"/>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789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5374208" y="0"/>
            <a:ext cx="312713" cy="6858000"/>
          </a:xfrm>
          <a:prstGeom prst="rect">
            <a:avLst/>
          </a:prstGeom>
        </p:spPr>
      </p:pic>
      <p:sp>
        <p:nvSpPr>
          <p:cNvPr id="14" name="Rectangle 13"/>
          <p:cNvSpPr/>
          <p:nvPr userDrawn="1"/>
        </p:nvSpPr>
        <p:spPr bwMode="white">
          <a:xfrm>
            <a:off x="5" y="0"/>
            <a:ext cx="53789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8"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9" name="TextBox 1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 name="Title 1"/>
          <p:cNvSpPr>
            <a:spLocks noGrp="1"/>
          </p:cNvSpPr>
          <p:nvPr>
            <p:ph type="title" hasCustomPrompt="1"/>
          </p:nvPr>
        </p:nvSpPr>
        <p:spPr>
          <a:xfrm>
            <a:off x="472506" y="622811"/>
            <a:ext cx="4707397"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813724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408824758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892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6771940" y="0"/>
            <a:ext cx="312713" cy="6858000"/>
          </a:xfrm>
          <a:prstGeom prst="rect">
            <a:avLst/>
          </a:prstGeom>
        </p:spPr>
      </p:pic>
      <p:sp>
        <p:nvSpPr>
          <p:cNvPr id="10" name="Rectangle 9"/>
          <p:cNvSpPr/>
          <p:nvPr userDrawn="1"/>
        </p:nvSpPr>
        <p:spPr bwMode="white">
          <a:xfrm>
            <a:off x="0" y="0"/>
            <a:ext cx="677570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Title 1"/>
          <p:cNvSpPr>
            <a:spLocks noGrp="1"/>
          </p:cNvSpPr>
          <p:nvPr>
            <p:ph type="title" hasCustomPrompt="1"/>
          </p:nvPr>
        </p:nvSpPr>
        <p:spPr>
          <a:xfrm>
            <a:off x="472500" y="622811"/>
            <a:ext cx="6076188"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562457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44519733"/>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3994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24" name="Title 4"/>
          <p:cNvSpPr>
            <a:spLocks noGrp="1"/>
          </p:cNvSpPr>
          <p:nvPr>
            <p:ph type="title" hasCustomPrompt="1"/>
          </p:nvPr>
        </p:nvSpPr>
        <p:spPr>
          <a:xfrm>
            <a:off x="472507" y="2681106"/>
            <a:ext cx="2345911" cy="1495795"/>
          </a:xfrm>
          <a:prstGeom prst="rect">
            <a:avLst/>
          </a:prstGeom>
        </p:spPr>
        <p:txBody>
          <a:bodyPr anchor="ctr">
            <a:noAutofit/>
          </a:bodyPr>
          <a:lstStyle>
            <a:lvl1pPr>
              <a:defRPr sz="1800">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5" name="Date Placeholder 1"/>
          <p:cNvSpPr>
            <a:spLocks noGrp="1"/>
          </p:cNvSpPr>
          <p:nvPr>
            <p:ph type="dt" sz="half" idx="29"/>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2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28" name="TextBox 2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Tree>
    <p:extLst>
      <p:ext uri="{BB962C8B-B14F-4D97-AF65-F5344CB8AC3E}">
        <p14:creationId xmlns:p14="http://schemas.microsoft.com/office/powerpoint/2010/main" val="6779496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64280950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4097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4267192" y="0"/>
            <a:ext cx="312713" cy="6858000"/>
          </a:xfrm>
          <a:prstGeom prst="rect">
            <a:avLst/>
          </a:prstGeom>
        </p:spPr>
      </p:pic>
      <p:sp>
        <p:nvSpPr>
          <p:cNvPr id="11" name="Rectangle 10"/>
          <p:cNvSpPr/>
          <p:nvPr userDrawn="1"/>
        </p:nvSpPr>
        <p:spPr>
          <a:xfrm>
            <a:off x="4572000" y="0"/>
            <a:ext cx="4572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2" name="Picture Placeholder 18"/>
          <p:cNvSpPr>
            <a:spLocks noGrp="1"/>
          </p:cNvSpPr>
          <p:nvPr>
            <p:ph type="pic" sz="quarter" idx="14" hasCustomPrompt="1"/>
          </p:nvPr>
        </p:nvSpPr>
        <p:spPr>
          <a:xfrm>
            <a:off x="4569021" y="0"/>
            <a:ext cx="4574983" cy="6858000"/>
          </a:xfrm>
          <a:prstGeom prst="rect">
            <a:avLst/>
          </a:prstGeom>
          <a:noFill/>
        </p:spPr>
        <p:txBody>
          <a:bodyPr lIns="914296" tIns="914296" rIns="914296" bIns="914296"/>
          <a:lstStyle>
            <a:lvl1pPr algn="ctr">
              <a:defRPr sz="14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72500" y="1785600"/>
            <a:ext cx="3291300" cy="3286800"/>
          </a:xfrm>
          <a:prstGeom prst="rect">
            <a:avLst/>
          </a:prstGeom>
          <a:noFill/>
        </p:spPr>
        <p:txBody>
          <a:bodyPr wrap="square" lIns="0" tIns="0" rIns="320003" bIns="0"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
        <p:nvSpPr>
          <p:cNvPr id="15" name="Date Placeholder 2"/>
          <p:cNvSpPr>
            <a:spLocks noGrp="1"/>
          </p:cNvSpPr>
          <p:nvPr>
            <p:ph type="dt" sz="half" idx="15"/>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3972250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86357831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513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8" name="Rectangle 7"/>
          <p:cNvSpPr/>
          <p:nvPr userDrawn="1"/>
        </p:nvSpPr>
        <p:spPr bwMode="ltGray">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t" anchorCtr="0" forceAA="0" compatLnSpc="1">
            <a:prstTxWarp prst="textNoShape">
              <a:avLst/>
            </a:prstTxWarp>
            <a:noAutofit/>
          </a:bodyPr>
          <a:lstStyle/>
          <a:p>
            <a:pPr defTabSz="914296">
              <a:lnSpc>
                <a:spcPct val="90000"/>
              </a:lnSpc>
              <a:spcAft>
                <a:spcPts val="750"/>
              </a:spcAft>
            </a:pPr>
            <a:endParaRPr lang="en-US" sz="900" dirty="0">
              <a:solidFill>
                <a:prstClr val="white"/>
              </a:solidFill>
              <a:sym typeface="+mn-lt"/>
            </a:endParaRPr>
          </a:p>
        </p:txBody>
      </p:sp>
      <p:sp>
        <p:nvSpPr>
          <p:cNvPr id="9" name="Title 1"/>
          <p:cNvSpPr>
            <a:spLocks noGrp="1"/>
          </p:cNvSpPr>
          <p:nvPr>
            <p:ph type="title" hasCustomPrompt="1"/>
          </p:nvPr>
        </p:nvSpPr>
        <p:spPr bwMode="ltGray">
          <a:xfrm>
            <a:off x="472500" y="1544280"/>
            <a:ext cx="2589300" cy="1495795"/>
          </a:xfrm>
          <a:noFill/>
        </p:spPr>
        <p:txBody>
          <a:bodyPr wrap="square" lIns="0" tIns="0" rIns="320003" bIns="0" anchor="b">
            <a:noAutofit/>
          </a:bodyPr>
          <a:lstStyle>
            <a:lvl1pPr>
              <a:defRPr sz="2300">
                <a:solidFill>
                  <a:schemeClr val="tx1"/>
                </a:solidFill>
                <a:latin typeface="+mj-lt"/>
                <a:ea typeface="+mj-ea"/>
                <a:cs typeface="+mj-cs"/>
                <a:sym typeface="+mj-lt"/>
              </a:defRPr>
            </a:lvl1pPr>
          </a:lstStyle>
          <a:p>
            <a:r>
              <a:rPr lang="en-US" dirty="0"/>
              <a:t>Click to add title</a:t>
            </a:r>
          </a:p>
        </p:txBody>
      </p:sp>
      <p:sp>
        <p:nvSpPr>
          <p:cNvPr id="6"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7" name="Slide Number"/>
          <p:cNvSpPr txBox="1">
            <a:spLocks noChangeArrowheads="1"/>
          </p:cNvSpPr>
          <p:nvPr userDrawn="1"/>
        </p:nvSpPr>
        <p:spPr bwMode="auto">
          <a:xfrm>
            <a:off x="8663355" y="6718434"/>
            <a:ext cx="160300" cy="138499"/>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a:solidFill>
                  <a:srgbClr val="000000"/>
                </a:solidFill>
                <a:sym typeface="+mn-lt"/>
              </a:rPr>
              <a:pPr defTabSz="914296">
                <a:defRPr/>
              </a:pPr>
              <a:t>‹N›</a:t>
            </a:fld>
            <a:endParaRPr lang="en-US" dirty="0">
              <a:solidFill>
                <a:srgbClr val="000000"/>
              </a:solidFill>
              <a:sym typeface="+mn-lt"/>
            </a:endParaRPr>
          </a:p>
        </p:txBody>
      </p:sp>
      <p:sp>
        <p:nvSpPr>
          <p:cNvPr id="10"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Tree>
    <p:extLst>
      <p:ext uri="{BB962C8B-B14F-4D97-AF65-F5344CB8AC3E}">
        <p14:creationId xmlns:p14="http://schemas.microsoft.com/office/powerpoint/2010/main" val="22628231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9000044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4199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557394" y="0"/>
            <a:ext cx="312713" cy="6858000"/>
          </a:xfrm>
          <a:prstGeom prst="rect">
            <a:avLst/>
          </a:prstGeom>
        </p:spPr>
      </p:pic>
      <p:sp>
        <p:nvSpPr>
          <p:cNvPr id="11" name="Rectangle 10"/>
          <p:cNvSpPr/>
          <p:nvPr userDrawn="1"/>
        </p:nvSpPr>
        <p:spPr bwMode="gray">
          <a:xfrm>
            <a:off x="5864661" y="0"/>
            <a:ext cx="3279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2" name="Picture Placeholder 5"/>
          <p:cNvSpPr>
            <a:spLocks noGrp="1"/>
          </p:cNvSpPr>
          <p:nvPr>
            <p:ph type="pic" sz="quarter" idx="11" hasCustomPrompt="1"/>
          </p:nvPr>
        </p:nvSpPr>
        <p:spPr>
          <a:xfrm>
            <a:off x="5865026" y="0"/>
            <a:ext cx="3278981" cy="6858000"/>
          </a:xfrm>
          <a:prstGeom prst="rect">
            <a:avLst/>
          </a:prstGeom>
          <a:noFill/>
        </p:spPr>
        <p:txBody>
          <a:bodyPr lIns="182859" tIns="914296" rIns="182859" bIns="914296"/>
          <a:lstStyle>
            <a:lvl1pPr algn="ctr">
              <a:defRPr sz="12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5" name="Title 1"/>
          <p:cNvSpPr>
            <a:spLocks noGrp="1"/>
          </p:cNvSpPr>
          <p:nvPr>
            <p:ph type="title" hasCustomPrompt="1"/>
          </p:nvPr>
        </p:nvSpPr>
        <p:spPr bwMode="black">
          <a:xfrm>
            <a:off x="473202" y="1785600"/>
            <a:ext cx="4685664" cy="3286800"/>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Tree>
    <p:extLst>
      <p:ext uri="{BB962C8B-B14F-4D97-AF65-F5344CB8AC3E}">
        <p14:creationId xmlns:p14="http://schemas.microsoft.com/office/powerpoint/2010/main" val="23082874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29192812"/>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43018" name="Diapositiva think-cell" r:id="rId5" imgW="324" imgH="324" progId="TCLayout.ActiveDocument.1">
                  <p:embed/>
                </p:oleObj>
              </mc:Choice>
              <mc:Fallback>
                <p:oleObj name="Diapositiva think-cell" r:id="rId5" imgW="324" imgH="32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0"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8" name="TextBox 1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0" name="Title 2"/>
          <p:cNvSpPr>
            <a:spLocks noGrp="1"/>
          </p:cNvSpPr>
          <p:nvPr>
            <p:ph type="title" hasCustomPrompt="1"/>
          </p:nvPr>
        </p:nvSpPr>
        <p:spPr>
          <a:xfrm>
            <a:off x="472507" y="2764214"/>
            <a:ext cx="1858979" cy="1314311"/>
          </a:xfrm>
          <a:prstGeom prst="rect">
            <a:avLst/>
          </a:prstGeom>
        </p:spPr>
        <p:txBody>
          <a:bodyPr anchor="ctr">
            <a:noAutofit/>
          </a:bodyPr>
          <a:lstStyle>
            <a:lvl1pPr>
              <a:defRPr sz="1800">
                <a:solidFill>
                  <a:schemeClr val="tx1"/>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49331" y="3590406"/>
            <a:ext cx="1023938"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769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0957946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4404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0"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5" name="Title 4"/>
          <p:cNvSpPr>
            <a:spLocks noGrp="1"/>
          </p:cNvSpPr>
          <p:nvPr>
            <p:ph type="title" hasCustomPrompt="1"/>
          </p:nvPr>
        </p:nvSpPr>
        <p:spPr>
          <a:xfrm>
            <a:off x="472507" y="2764214"/>
            <a:ext cx="1858979" cy="131431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sp>
        <p:nvSpPr>
          <p:cNvPr id="15"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6" name="TextBox 1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2" y="3402837"/>
            <a:ext cx="2021000"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42141393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6658168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4506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9" name="TextBox 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600" dirty="0">
              <a:solidFill>
                <a:prstClr val="white"/>
              </a:solidFill>
              <a:sym typeface="+mn-lt"/>
            </a:endParaRPr>
          </a:p>
        </p:txBody>
      </p:sp>
      <p:sp>
        <p:nvSpPr>
          <p:cNvPr id="10" name="Date Placeholder 7"/>
          <p:cNvSpPr>
            <a:spLocks noGrp="1"/>
          </p:cNvSpPr>
          <p:nvPr>
            <p:ph type="dt" sz="half" idx="11"/>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Pentagon 3"/>
          <p:cNvSpPr/>
          <p:nvPr userDrawn="1"/>
        </p:nvSpPr>
        <p:spPr bwMode="white">
          <a:xfrm>
            <a:off x="3" y="0"/>
            <a:ext cx="407019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chemeClr val="tx1"/>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36147" y="3394400"/>
            <a:ext cx="973931"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6611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7982436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4609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19" name="Pentagon 3"/>
          <p:cNvSpPr/>
          <p:nvPr userDrawn="1"/>
        </p:nvSpPr>
        <p:spPr bwMode="white">
          <a:xfrm>
            <a:off x="3"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0"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8" y="3416303"/>
            <a:ext cx="2021000"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997662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90956973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4711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9" name="Pentagon 8"/>
          <p:cNvSpPr/>
          <p:nvPr/>
        </p:nvSpPr>
        <p:spPr bwMode="white">
          <a:xfrm>
            <a:off x="0" y="0"/>
            <a:ext cx="477266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7" y="622811"/>
            <a:ext cx="3560867"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8"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6" name="TextBox 1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48354" y="3589612"/>
            <a:ext cx="1023938"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095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3245488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4813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9" name="Pentagon 8"/>
          <p:cNvSpPr/>
          <p:nvPr/>
        </p:nvSpPr>
        <p:spPr bwMode="white">
          <a:xfrm>
            <a:off x="0"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7" y="622811"/>
            <a:ext cx="3560867"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3" y="3407814"/>
            <a:ext cx="2021000"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654498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23481588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4916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Title 1"/>
          <p:cNvSpPr>
            <a:spLocks noGrp="1"/>
          </p:cNvSpPr>
          <p:nvPr>
            <p:ph type="title" hasCustomPrompt="1"/>
          </p:nvPr>
        </p:nvSpPr>
        <p:spPr>
          <a:xfrm>
            <a:off x="472500" y="622811"/>
            <a:ext cx="4690872" cy="332399"/>
          </a:xfrm>
          <a:prstGeom prst="rect">
            <a:avLst/>
          </a:prstGeom>
        </p:spPr>
        <p:txBody>
          <a:bodyPr/>
          <a:lstStyle>
            <a:lvl1pPr>
              <a:defRPr>
                <a:solidFill>
                  <a:schemeClr val="tx1"/>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17754" y="3589612"/>
            <a:ext cx="1023938"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2798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92580815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5018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2" name="Title 1"/>
          <p:cNvSpPr>
            <a:spLocks noGrp="1"/>
          </p:cNvSpPr>
          <p:nvPr>
            <p:ph type="title" hasCustomPrompt="1"/>
          </p:nvPr>
        </p:nvSpPr>
        <p:spPr>
          <a:xfrm>
            <a:off x="472500" y="622811"/>
            <a:ext cx="4690872" cy="332399"/>
          </a:xfrm>
          <a:prstGeom prst="rect">
            <a:avLst/>
          </a:prstGeom>
        </p:spPr>
        <p:txBody>
          <a:bodyPr/>
          <a:lstStyle>
            <a:lvl1pPr>
              <a:defRPr>
                <a:solidFill>
                  <a:srgbClr val="FFFFFF"/>
                </a:solidFill>
                <a:latin typeface="+mj-lt"/>
                <a:ea typeface="+mj-ea"/>
                <a:cs typeface="+mj-cs"/>
                <a:sym typeface="+mj-lt"/>
              </a:defRPr>
            </a:lvl1pPr>
          </a:lstStyle>
          <a:p>
            <a:r>
              <a:rPr lang="en-US" dirty="0"/>
              <a:t>Click to add title</a:t>
            </a:r>
          </a:p>
        </p:txBody>
      </p:sp>
      <p:sp>
        <p:nvSpPr>
          <p:cNvPr id="17"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8" name="TextBox 1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5" y="3407814"/>
            <a:ext cx="2021000"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876266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9956326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5121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7"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TextBox 9"/>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Title 1"/>
          <p:cNvSpPr>
            <a:spLocks noGrp="1"/>
          </p:cNvSpPr>
          <p:nvPr>
            <p:ph type="title" hasCustomPrompt="1"/>
          </p:nvPr>
        </p:nvSpPr>
        <p:spPr>
          <a:xfrm>
            <a:off x="472500" y="3826343"/>
            <a:ext cx="8199900" cy="1606551"/>
          </a:xfr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958203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408830733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615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2" name="Title 1"/>
          <p:cNvSpPr>
            <a:spLocks noGrp="1"/>
          </p:cNvSpPr>
          <p:nvPr>
            <p:ph type="title" hasCustomPrompt="1"/>
          </p:nvPr>
        </p:nvSpPr>
        <p:spPr bwMode="blackWhite">
          <a:xfrm>
            <a:off x="963557" y="2668048"/>
            <a:ext cx="7215368" cy="3201027"/>
          </a:xfrm>
          <a:prstGeom prst="rect">
            <a:avLst/>
          </a:prstGeom>
          <a:ln w="9525">
            <a:solidFill>
              <a:schemeClr val="bg1"/>
            </a:solidFill>
          </a:ln>
          <a:extLst/>
        </p:spPr>
        <p:txBody>
          <a:bodyPr lIns="274289" tIns="274289" rIns="274289" bIns="137145"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59" name="Rectangle 58"/>
          <p:cNvSpPr/>
          <p:nvPr userDrawn="1"/>
        </p:nvSpPr>
        <p:spPr bwMode="white">
          <a:xfrm>
            <a:off x="963557" y="1428131"/>
            <a:ext cx="710754"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Tree>
    <p:extLst>
      <p:ext uri="{BB962C8B-B14F-4D97-AF65-F5344CB8AC3E}">
        <p14:creationId xmlns:p14="http://schemas.microsoft.com/office/powerpoint/2010/main" val="24230860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6037802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52234"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8" name="Date Placeholder 7"/>
          <p:cNvSpPr>
            <a:spLocks noGrp="1"/>
          </p:cNvSpPr>
          <p:nvPr>
            <p:ph type="dt" sz="half" idx="10"/>
          </p:nvPr>
        </p:nvSpPr>
        <p:spPr>
          <a:xfrm>
            <a:off x="7258051" y="6405036"/>
            <a:ext cx="1111538" cy="153888"/>
          </a:xfrm>
          <a:prstGeom prst="rect">
            <a:avLst/>
          </a:prstGeom>
        </p:spPr>
        <p:txBody>
          <a:bodyPr lIns="91429" tIns="45715" rIns="91429" bIns="45715"/>
          <a:lstStyle>
            <a:lvl1pPr>
              <a:defRPr>
                <a:latin typeface="+mn-lt"/>
                <a:ea typeface="+mn-ea"/>
                <a:cs typeface="+mn-cs"/>
                <a:sym typeface="+mn-lt"/>
              </a:defRPr>
            </a:lvl1pPr>
          </a:lstStyle>
          <a:p>
            <a:pPr defTabSz="914296"/>
            <a:endParaRPr lang="en-US" dirty="0">
              <a:solidFill>
                <a:srgbClr val="000000"/>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6" name="Rectangle 5"/>
          <p:cNvSpPr/>
          <p:nvPr userDrawn="1"/>
        </p:nvSpPr>
        <p:spPr bwMode="white">
          <a:xfrm>
            <a:off x="472500" y="625475"/>
            <a:ext cx="699516"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7" name="Title 1"/>
          <p:cNvSpPr>
            <a:spLocks noGrp="1"/>
          </p:cNvSpPr>
          <p:nvPr>
            <p:ph type="title" hasCustomPrompt="1"/>
          </p:nvPr>
        </p:nvSpPr>
        <p:spPr>
          <a:xfrm>
            <a:off x="472500" y="3826343"/>
            <a:ext cx="8199900" cy="1606551"/>
          </a:xfrm>
          <a:prstGeom prst="rect">
            <a:avLst/>
          </a:prstGeo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3949645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accent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94154154"/>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53258" name="Diapositiva think-cell" r:id="rId4" imgW="384" imgH="384" progId="TCLayout.ActiveDocument.1">
                  <p:embed/>
                </p:oleObj>
              </mc:Choice>
              <mc:Fallback>
                <p:oleObj name="Diapositiva think-cell" r:id="rId4" imgW="384" imgH="384"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6" name="TextBox 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 name="Date Placeholder 1"/>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01946" y="1353926"/>
            <a:ext cx="76925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1"/>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tx2"/>
          </a:solidFill>
          <a:ln>
            <a:noFill/>
          </a:ln>
          <a:effectLst/>
        </p:spPr>
        <p:txBody>
          <a:bodyPr vert="horz" wrap="square" lIns="68572" tIns="34286" rIns="68572" bIns="34286" numCol="1" anchor="t" anchorCtr="0" compatLnSpc="1">
            <a:prstTxWarp prst="textNoShape">
              <a:avLst/>
            </a:prstTxWarp>
            <a:noAutofit/>
          </a:bodyPr>
          <a:lstStyle/>
          <a:p>
            <a:pPr defTabSz="914296"/>
            <a:endParaRPr lang="en-US" sz="1100" dirty="0">
              <a:solidFill>
                <a:srgbClr val="000000"/>
              </a:solidFill>
              <a:sym typeface="+mn-lt"/>
            </a:endParaRPr>
          </a:p>
        </p:txBody>
      </p:sp>
    </p:spTree>
    <p:extLst>
      <p:ext uri="{BB962C8B-B14F-4D97-AF65-F5344CB8AC3E}">
        <p14:creationId xmlns:p14="http://schemas.microsoft.com/office/powerpoint/2010/main" val="1443065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accent5"/>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03678129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5428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4" name="Rectangle 3"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b="1" dirty="0">
              <a:solidFill>
                <a:srgbClr val="FFFFFF"/>
              </a:solidFill>
              <a:ea typeface="+mj-ea"/>
              <a:cs typeface="+mj-cs"/>
              <a:sym typeface="Arial" panose="020B0604020202020204" pitchFamily="34" charset="0"/>
            </a:endParaRPr>
          </a:p>
        </p:txBody>
      </p:sp>
      <p:sp>
        <p:nvSpPr>
          <p:cNvPr id="5" name="TextBox 4"/>
          <p:cNvSpPr txBox="1"/>
          <p:nvPr/>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3"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2" name="Title 1"/>
          <p:cNvSpPr>
            <a:spLocks noGrp="1"/>
          </p:cNvSpPr>
          <p:nvPr>
            <p:ph type="title" hasCustomPrompt="1"/>
          </p:nvPr>
        </p:nvSpPr>
        <p:spPr>
          <a:xfrm>
            <a:off x="472500" y="622811"/>
            <a:ext cx="8199900" cy="332399"/>
          </a:xfrm>
        </p:spPr>
        <p:txBody>
          <a:bodyPr/>
          <a:lstStyle>
            <a:lvl1pPr>
              <a:defRPr>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701507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7235110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55306"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20" name="TextBox 19"/>
          <p:cNvSpPr txBox="1"/>
          <p:nvPr userDrawn="1"/>
        </p:nvSpPr>
        <p:spPr>
          <a:xfrm>
            <a:off x="472503" y="2806340"/>
            <a:ext cx="2114550" cy="1304973"/>
          </a:xfrm>
          <a:prstGeom prst="rect">
            <a:avLst/>
          </a:prstGeom>
          <a:noFill/>
        </p:spPr>
        <p:txBody>
          <a:bodyPr wrap="square" lIns="0" tIns="0" rIns="0" bIns="0" rtlCol="0" anchor="ctr">
            <a:spAutoFit/>
          </a:bodyPr>
          <a:lstStyle/>
          <a:p>
            <a:pPr defTabSz="914296">
              <a:lnSpc>
                <a:spcPct val="106000"/>
              </a:lnSpc>
              <a:spcAft>
                <a:spcPts val="524"/>
              </a:spcAft>
            </a:pPr>
            <a:r>
              <a:rPr lang="en-US" sz="4000" dirty="0">
                <a:solidFill>
                  <a:srgbClr val="000000"/>
                </a:solidFill>
                <a:sym typeface="+mn-lt"/>
              </a:rPr>
              <a:t>Table of contents</a:t>
            </a:r>
          </a:p>
        </p:txBody>
      </p:sp>
      <p:sp>
        <p:nvSpPr>
          <p:cNvPr id="15"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4"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TextBox 1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31478" y="3586756"/>
            <a:ext cx="1023938"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3523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873473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56330"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6"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1" name="TextBox 10"/>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Tree>
    <p:extLst>
      <p:ext uri="{BB962C8B-B14F-4D97-AF65-F5344CB8AC3E}">
        <p14:creationId xmlns:p14="http://schemas.microsoft.com/office/powerpoint/2010/main" val="24554052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4589615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57354"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7" name="Date Placeholder 6"/>
          <p:cNvSpPr>
            <a:spLocks noGrp="1"/>
          </p:cNvSpPr>
          <p:nvPr>
            <p:ph type="dt" sz="half" idx="10"/>
          </p:nvPr>
        </p:nvSpPr>
        <p:spPr>
          <a:xfrm>
            <a:off x="7258051" y="6405036"/>
            <a:ext cx="1111538" cy="153888"/>
          </a:xfrm>
          <a:prstGeom prst="rect">
            <a:avLst/>
          </a:prstGeom>
        </p:spPr>
        <p:txBody>
          <a:bodyPr lIns="91429" tIns="45715" rIns="91429" bIns="45715"/>
          <a:lstStyle>
            <a:lvl1pPr>
              <a:defRPr>
                <a:latin typeface="+mn-lt"/>
                <a:ea typeface="+mn-ea"/>
                <a:cs typeface="+mn-cs"/>
                <a:sym typeface="+mn-lt"/>
              </a:defRPr>
            </a:lvl1pPr>
          </a:lstStyle>
          <a:p>
            <a:pPr defTabSz="914296"/>
            <a:endParaRPr lang="en-US" dirty="0">
              <a:solidFill>
                <a:srgbClr val="000000"/>
              </a:solidFill>
            </a:endParaRPr>
          </a:p>
        </p:txBody>
      </p:sp>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29992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2700668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58378"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10"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776800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D. En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2459747"/>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59402"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4" name="TextBox 3"/>
          <p:cNvSpPr txBox="1"/>
          <p:nvPr userDrawn="1"/>
        </p:nvSpPr>
        <p:spPr>
          <a:xfrm>
            <a:off x="3053446" y="2540008"/>
            <a:ext cx="3175000" cy="14054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defTabSz="914296"/>
            <a:r>
              <a:rPr lang="en-US" sz="4000" dirty="0">
                <a:solidFill>
                  <a:srgbClr val="000000"/>
                </a:solidFill>
              </a:rPr>
              <a:t>Thank You</a:t>
            </a:r>
          </a:p>
        </p:txBody>
      </p:sp>
      <p:pic>
        <p:nvPicPr>
          <p:cNvPr id="5"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145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6353070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60426"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grpSp>
        <p:nvGrpSpPr>
          <p:cNvPr id="144" name="Group 143"/>
          <p:cNvGrpSpPr/>
          <p:nvPr userDrawn="1"/>
        </p:nvGrpSpPr>
        <p:grpSpPr>
          <a:xfrm>
            <a:off x="-450" y="-1"/>
            <a:ext cx="914535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722">
                <a:defRPr/>
              </a:pPr>
              <a:endParaRPr lang="en-US" sz="1400" dirty="0">
                <a:solidFill>
                  <a:srgbClr val="575757"/>
                </a:solidFill>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296">
                <a:lnSpc>
                  <a:spcPct val="90000"/>
                </a:lnSpc>
                <a:spcAft>
                  <a:spcPts val="750"/>
                </a:spcAft>
              </a:pPr>
              <a:endParaRPr lang="en-US" sz="900" dirty="0">
                <a:solidFill>
                  <a:prstClr val="white"/>
                </a:solidFill>
                <a:sym typeface="+mn-lt"/>
              </a:endParaRPr>
            </a:p>
          </p:txBody>
        </p:sp>
        <p:sp>
          <p:nvSpPr>
            <p:cNvPr id="153" name="Footnote example"/>
            <p:cNvSpPr txBox="1"/>
            <p:nvPr/>
          </p:nvSpPr>
          <p:spPr>
            <a:xfrm>
              <a:off x="630001" y="6269091"/>
              <a:ext cx="9030915" cy="290849"/>
            </a:xfrm>
            <a:prstGeom prst="rect">
              <a:avLst/>
            </a:prstGeom>
            <a:noFill/>
          </p:spPr>
          <p:txBody>
            <a:bodyPr wrap="square" lIns="0" tIns="0" rIns="0" bIns="0" rtlCol="0" anchor="b">
              <a:spAutoFit/>
            </a:bodyPr>
            <a:lstStyle/>
            <a:p>
              <a:pPr defTabSz="685722">
                <a:lnSpc>
                  <a:spcPct val="90000"/>
                </a:lnSpc>
                <a:defRPr/>
              </a:pPr>
              <a:r>
                <a:rPr lang="en-US" sz="700" dirty="0">
                  <a:solidFill>
                    <a:prstClr val="white">
                      <a:lumMod val="50000"/>
                    </a:prstClr>
                  </a:solidFill>
                  <a:sym typeface="+mn-lt"/>
                </a:rPr>
                <a:t>1. xxxx  2. xxxx  3. List footnotes in numerical order. Footnote numbers are not bracketed. Use 10pt font</a:t>
              </a:r>
            </a:p>
            <a:p>
              <a:pPr defTabSz="685722">
                <a:lnSpc>
                  <a:spcPct val="90000"/>
                </a:lnSpc>
                <a:defRPr/>
              </a:pPr>
              <a:r>
                <a:rPr lang="en-US" sz="700" dirty="0">
                  <a:solidFill>
                    <a:prstClr val="white">
                      <a:lumMod val="50000"/>
                    </a:prstClr>
                  </a:solidFill>
                  <a:sym typeface="+mn-lt"/>
                </a:rPr>
                <a:t>Note: Do not put a period at the end of the note or the source</a:t>
              </a:r>
            </a:p>
            <a:p>
              <a:pPr defTabSz="685722">
                <a:lnSpc>
                  <a:spcPct val="90000"/>
                </a:lnSpc>
                <a:defRPr/>
              </a:pPr>
              <a:r>
                <a:rPr lang="en-US" sz="700" dirty="0">
                  <a:solidFill>
                    <a:prstClr val="white">
                      <a:lumMod val="50000"/>
                    </a:prstClr>
                  </a:solidFill>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8352910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63631796"/>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61450" name="Diapositiva think-cell" r:id="rId5" imgW="270" imgH="270" progId="TCLayout.ActiveDocument.1">
                  <p:embed/>
                </p:oleObj>
              </mc:Choice>
              <mc:Fallback>
                <p:oleObj name="Diapositiva think-cell" r:id="rId5" imgW="270" imgH="270"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1" name="Rectangle 10"/>
          <p:cNvSpPr/>
          <p:nvPr userDrawn="1"/>
        </p:nvSpPr>
        <p:spPr bwMode="invGray">
          <a:xfrm>
            <a:off x="1041116" y="4691194"/>
            <a:ext cx="697003" cy="995875"/>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lnSpc>
                <a:spcPct val="95000"/>
              </a:lnSpc>
            </a:pPr>
            <a:endParaRPr lang="en-US" sz="1500" dirty="0">
              <a:solidFill>
                <a:prstClr val="white"/>
              </a:solidFill>
              <a:sym typeface="+mn-lt"/>
            </a:endParaRPr>
          </a:p>
        </p:txBody>
      </p:sp>
      <p:sp>
        <p:nvSpPr>
          <p:cNvPr id="12" name="Rectangle 11"/>
          <p:cNvSpPr/>
          <p:nvPr userDrawn="1">
            <p:custDataLst>
              <p:tags r:id="rId3"/>
            </p:custDataLst>
          </p:nvPr>
        </p:nvSpPr>
        <p:spPr>
          <a:xfrm>
            <a:off x="1882112" y="4691187"/>
            <a:ext cx="1177614"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45" tIns="134985" rIns="137145" bIns="137145" numCol="1" spcCol="0" rtlCol="0" fromWordArt="0" anchor="t" anchorCtr="0" forceAA="0" compatLnSpc="1">
            <a:prstTxWarp prst="textNoShape">
              <a:avLst/>
            </a:prstTxWarp>
            <a:noAutofit/>
          </a:bodyPr>
          <a:lstStyle/>
          <a:p>
            <a:pPr defTabSz="914296">
              <a:lnSpc>
                <a:spcPct val="95000"/>
              </a:lnSpc>
            </a:pPr>
            <a:endParaRPr lang="en-US" sz="900" dirty="0">
              <a:solidFill>
                <a:srgbClr val="FFFFFF"/>
              </a:solidFill>
              <a:sym typeface="+mn-lt"/>
            </a:endParaRPr>
          </a:p>
        </p:txBody>
      </p:sp>
      <p:sp>
        <p:nvSpPr>
          <p:cNvPr id="2" name="TextBox 1"/>
          <p:cNvSpPr txBox="1"/>
          <p:nvPr userDrawn="1"/>
        </p:nvSpPr>
        <p:spPr>
          <a:xfrm>
            <a:off x="472500" y="907210"/>
            <a:ext cx="2586600" cy="922235"/>
          </a:xfrm>
          <a:prstGeom prst="rect">
            <a:avLst/>
          </a:prstGeom>
          <a:noFill/>
          <a:ln>
            <a:solidFill>
              <a:schemeClr val="bg1"/>
            </a:solidFill>
          </a:ln>
        </p:spPr>
        <p:txBody>
          <a:bodyPr wrap="square" lIns="458948" tIns="350960" rIns="0" bIns="0" rtlCol="0" anchor="t">
            <a:spAutoFit/>
          </a:bodyPr>
          <a:lstStyle/>
          <a:p>
            <a:pPr defTabSz="914296">
              <a:lnSpc>
                <a:spcPct val="90000"/>
              </a:lnSpc>
              <a:spcAft>
                <a:spcPts val="449"/>
              </a:spcAft>
            </a:pPr>
            <a:endParaRPr lang="en-US" sz="4100" dirty="0">
              <a:solidFill>
                <a:prstClr val="white"/>
              </a:solidFill>
              <a:sym typeface="+mn-lt"/>
            </a:endParaRPr>
          </a:p>
        </p:txBody>
      </p:sp>
      <p:sp>
        <p:nvSpPr>
          <p:cNvPr id="10" name="TextBox 1"/>
          <p:cNvSpPr txBox="1"/>
          <p:nvPr userDrawn="1"/>
        </p:nvSpPr>
        <p:spPr>
          <a:xfrm>
            <a:off x="768318" y="1115416"/>
            <a:ext cx="1994435" cy="691718"/>
          </a:xfrm>
          <a:prstGeom prst="rect">
            <a:avLst/>
          </a:prstGeom>
          <a:noFill/>
        </p:spPr>
        <p:txBody>
          <a:bodyPr wrap="none" lIns="91429" tIns="45715" rIns="91429" bIns="45715" rtlCol="0">
            <a:spAutoFit/>
          </a:bodyPr>
          <a:lstStyle/>
          <a:p>
            <a:pPr algn="ctr" defTabSz="914296">
              <a:lnSpc>
                <a:spcPct val="95000"/>
              </a:lnSpc>
            </a:pPr>
            <a:r>
              <a:rPr lang="en-US" sz="4100" dirty="0">
                <a:solidFill>
                  <a:prstClr val="white"/>
                </a:solidFill>
                <a:sym typeface="+mn-lt"/>
              </a:rPr>
              <a:t>Agenda</a:t>
            </a:r>
          </a:p>
        </p:txBody>
      </p:sp>
    </p:spTree>
    <p:extLst>
      <p:ext uri="{BB962C8B-B14F-4D97-AF65-F5344CB8AC3E}">
        <p14:creationId xmlns:p14="http://schemas.microsoft.com/office/powerpoint/2010/main" val="3288962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50466194"/>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7178"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5" name="TextBox 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47" name="Title 1"/>
          <p:cNvSpPr>
            <a:spLocks noGrp="1"/>
          </p:cNvSpPr>
          <p:nvPr>
            <p:ph type="title" hasCustomPrompt="1"/>
          </p:nvPr>
        </p:nvSpPr>
        <p:spPr bwMode="blackWhite">
          <a:xfrm>
            <a:off x="472500" y="3826800"/>
            <a:ext cx="8202600" cy="2041200"/>
          </a:xfrm>
        </p:spPr>
        <p:txBody>
          <a:bodyPr anchor="t">
            <a:noAutofit/>
          </a:bodyPr>
          <a:lstStyle>
            <a:lvl1pPr>
              <a:defRPr sz="40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464174" y="3680016"/>
            <a:ext cx="8682228"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2449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44826007"/>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62474"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Rectangle 9"/>
          <p:cNvSpPr/>
          <p:nvPr userDrawn="1"/>
        </p:nvSpPr>
        <p:spPr bwMode="white">
          <a:xfrm>
            <a:off x="963557" y="1428131"/>
            <a:ext cx="710754"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3" name="Rectangle 12"/>
          <p:cNvSpPr/>
          <p:nvPr userDrawn="1"/>
        </p:nvSpPr>
        <p:spPr>
          <a:xfrm>
            <a:off x="963900" y="2667600"/>
            <a:ext cx="72144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endParaRPr lang="en-US" sz="1500" dirty="0">
              <a:solidFill>
                <a:prstClr val="white"/>
              </a:solidFill>
              <a:sym typeface="+mn-lt"/>
            </a:endParaRPr>
          </a:p>
        </p:txBody>
      </p:sp>
    </p:spTree>
    <p:extLst>
      <p:ext uri="{BB962C8B-B14F-4D97-AF65-F5344CB8AC3E}">
        <p14:creationId xmlns:p14="http://schemas.microsoft.com/office/powerpoint/2010/main" val="4074218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85609022"/>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63498"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0" name="Title 1"/>
          <p:cNvSpPr txBox="1">
            <a:spLocks/>
          </p:cNvSpPr>
          <p:nvPr userDrawn="1"/>
        </p:nvSpPr>
        <p:spPr>
          <a:xfrm>
            <a:off x="472507" y="622806"/>
            <a:ext cx="5392499" cy="3600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600" dirty="0">
                <a:solidFill>
                  <a:prstClr val="white"/>
                </a:solidFill>
                <a:latin typeface="Arial"/>
                <a:ea typeface="+mn-ea"/>
                <a:cs typeface="+mn-cs"/>
                <a:sym typeface="+mn-lt"/>
              </a:rPr>
              <a:t>Agenda</a:t>
            </a:r>
          </a:p>
        </p:txBody>
      </p:sp>
      <p:cxnSp>
        <p:nvCxnSpPr>
          <p:cNvPr id="13" name="Straight Connector 12"/>
          <p:cNvCxnSpPr/>
          <p:nvPr userDrawn="1"/>
        </p:nvCxnSpPr>
        <p:spPr bwMode="white">
          <a:xfrm>
            <a:off x="464174" y="1206000"/>
            <a:ext cx="8682228"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213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41174412"/>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64522"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TextBox 16"/>
          <p:cNvSpPr txBox="1"/>
          <p:nvPr userDrawn="1"/>
        </p:nvSpPr>
        <p:spPr>
          <a:xfrm>
            <a:off x="472508" y="3207726"/>
            <a:ext cx="1160357" cy="318549"/>
          </a:xfrm>
          <a:prstGeom prst="rect">
            <a:avLst/>
          </a:prstGeom>
          <a:noFill/>
        </p:spPr>
        <p:txBody>
          <a:bodyPr wrap="square" lIns="0" tIns="0" rIns="0" bIns="0" rtlCol="0" anchor="t">
            <a:spAutoFit/>
          </a:bodyPr>
          <a:lstStyle/>
          <a:p>
            <a:pPr defTabSz="914296">
              <a:lnSpc>
                <a:spcPct val="90000"/>
              </a:lnSpc>
              <a:spcAft>
                <a:spcPts val="449"/>
              </a:spcAft>
            </a:pPr>
            <a:r>
              <a:rPr lang="en-US" sz="2300" dirty="0">
                <a:solidFill>
                  <a:prstClr val="white"/>
                </a:solidFill>
                <a:sym typeface="+mn-lt"/>
              </a:rPr>
              <a:t>Agenda</a:t>
            </a:r>
          </a:p>
        </p:txBody>
      </p:sp>
    </p:spTree>
    <p:extLst>
      <p:ext uri="{BB962C8B-B14F-4D97-AF65-F5344CB8AC3E}">
        <p14:creationId xmlns:p14="http://schemas.microsoft.com/office/powerpoint/2010/main" val="13002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9904883"/>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65546" name="Diapositiva think-cell" r:id="rId5" imgW="270" imgH="270" progId="TCLayout.ActiveDocument.1">
                  <p:embed/>
                </p:oleObj>
              </mc:Choice>
              <mc:Fallback>
                <p:oleObj name="Diapositiva think-cell" r:id="rId5" imgW="270" imgH="270"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Rectangle 7"/>
          <p:cNvSpPr/>
          <p:nvPr userDrawn="1"/>
        </p:nvSpPr>
        <p:spPr bwMode="invGray">
          <a:xfrm>
            <a:off x="1041116" y="4691194"/>
            <a:ext cx="697003" cy="995875"/>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lnSpc>
                <a:spcPct val="95000"/>
              </a:lnSpc>
            </a:pPr>
            <a:endParaRPr lang="en-US" sz="1500" dirty="0">
              <a:solidFill>
                <a:prstClr val="white"/>
              </a:solidFill>
              <a:sym typeface="+mn-lt"/>
            </a:endParaRPr>
          </a:p>
        </p:txBody>
      </p:sp>
      <p:sp>
        <p:nvSpPr>
          <p:cNvPr id="10" name="Rectangle 9"/>
          <p:cNvSpPr/>
          <p:nvPr userDrawn="1">
            <p:custDataLst>
              <p:tags r:id="rId3"/>
            </p:custDataLst>
          </p:nvPr>
        </p:nvSpPr>
        <p:spPr>
          <a:xfrm>
            <a:off x="1882112" y="4691187"/>
            <a:ext cx="1177614"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45" tIns="134985" rIns="137145" bIns="137145" numCol="1" spcCol="0" rtlCol="0" fromWordArt="0" anchor="t" anchorCtr="0" forceAA="0" compatLnSpc="1">
            <a:prstTxWarp prst="textNoShape">
              <a:avLst/>
            </a:prstTxWarp>
            <a:noAutofit/>
          </a:bodyPr>
          <a:lstStyle/>
          <a:p>
            <a:pPr defTabSz="914296">
              <a:lnSpc>
                <a:spcPct val="95000"/>
              </a:lnSpc>
            </a:pPr>
            <a:endParaRPr lang="en-US" sz="900" dirty="0">
              <a:solidFill>
                <a:srgbClr val="FFFFFF"/>
              </a:solidFill>
              <a:sym typeface="+mn-lt"/>
            </a:endParaRPr>
          </a:p>
        </p:txBody>
      </p:sp>
      <p:sp>
        <p:nvSpPr>
          <p:cNvPr id="11" name="TextBox 10"/>
          <p:cNvSpPr txBox="1"/>
          <p:nvPr userDrawn="1"/>
        </p:nvSpPr>
        <p:spPr>
          <a:xfrm>
            <a:off x="472500" y="907208"/>
            <a:ext cx="2586600" cy="922235"/>
          </a:xfrm>
          <a:prstGeom prst="rect">
            <a:avLst/>
          </a:prstGeom>
          <a:noFill/>
          <a:ln>
            <a:solidFill>
              <a:schemeClr val="accent4"/>
            </a:solidFill>
          </a:ln>
        </p:spPr>
        <p:txBody>
          <a:bodyPr wrap="square" lIns="458948" tIns="350960" rIns="0" bIns="0" rtlCol="0" anchor="t">
            <a:spAutoFit/>
          </a:bodyPr>
          <a:lstStyle/>
          <a:p>
            <a:pPr defTabSz="914296">
              <a:lnSpc>
                <a:spcPct val="90000"/>
              </a:lnSpc>
              <a:spcAft>
                <a:spcPts val="449"/>
              </a:spcAft>
            </a:pPr>
            <a:endParaRPr lang="en-US" sz="4100" dirty="0">
              <a:solidFill>
                <a:srgbClr val="537BDF"/>
              </a:solidFill>
              <a:sym typeface="+mn-lt"/>
            </a:endParaRPr>
          </a:p>
        </p:txBody>
      </p:sp>
      <p:sp>
        <p:nvSpPr>
          <p:cNvPr id="9" name="TextBox 1"/>
          <p:cNvSpPr txBox="1"/>
          <p:nvPr userDrawn="1"/>
        </p:nvSpPr>
        <p:spPr>
          <a:xfrm>
            <a:off x="768318" y="1115416"/>
            <a:ext cx="1994435" cy="691718"/>
          </a:xfrm>
          <a:prstGeom prst="rect">
            <a:avLst/>
          </a:prstGeom>
          <a:noFill/>
        </p:spPr>
        <p:txBody>
          <a:bodyPr wrap="none" lIns="91429" tIns="45715" rIns="91429" bIns="45715"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defTabSz="914296"/>
            <a:r>
              <a:rPr lang="en-US" sz="4100" dirty="0">
                <a:solidFill>
                  <a:srgbClr val="537BDF"/>
                </a:solidFill>
                <a:sym typeface="+mn-lt"/>
              </a:rPr>
              <a:t>Agenda</a:t>
            </a:r>
          </a:p>
        </p:txBody>
      </p:sp>
    </p:spTree>
    <p:extLst>
      <p:ext uri="{BB962C8B-B14F-4D97-AF65-F5344CB8AC3E}">
        <p14:creationId xmlns:p14="http://schemas.microsoft.com/office/powerpoint/2010/main" val="37717021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87781375"/>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66570"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8" name="Rectangle 7"/>
          <p:cNvSpPr/>
          <p:nvPr userDrawn="1"/>
        </p:nvSpPr>
        <p:spPr bwMode="white">
          <a:xfrm>
            <a:off x="963557" y="1428131"/>
            <a:ext cx="710754"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0" name="Rectangle 9"/>
          <p:cNvSpPr/>
          <p:nvPr userDrawn="1"/>
        </p:nvSpPr>
        <p:spPr>
          <a:xfrm>
            <a:off x="963900" y="2667600"/>
            <a:ext cx="72144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296"/>
            <a:endParaRPr lang="en-US" sz="1500" dirty="0">
              <a:solidFill>
                <a:prstClr val="white"/>
              </a:solidFill>
              <a:sym typeface="+mn-lt"/>
            </a:endParaRPr>
          </a:p>
        </p:txBody>
      </p:sp>
    </p:spTree>
    <p:extLst>
      <p:ext uri="{BB962C8B-B14F-4D97-AF65-F5344CB8AC3E}">
        <p14:creationId xmlns:p14="http://schemas.microsoft.com/office/powerpoint/2010/main" val="2338689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43592664"/>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67594"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7" name="Title 1"/>
          <p:cNvSpPr txBox="1">
            <a:spLocks/>
          </p:cNvSpPr>
          <p:nvPr userDrawn="1"/>
        </p:nvSpPr>
        <p:spPr>
          <a:xfrm>
            <a:off x="472507" y="622806"/>
            <a:ext cx="5392499" cy="360099"/>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sz="2600" dirty="0">
                <a:solidFill>
                  <a:srgbClr val="537BDF"/>
                </a:solidFill>
                <a:latin typeface="Arial"/>
                <a:ea typeface="+mn-ea"/>
                <a:cs typeface="+mn-cs"/>
                <a:sym typeface="+mn-lt"/>
              </a:rPr>
              <a:t>Agenda</a:t>
            </a:r>
          </a:p>
        </p:txBody>
      </p:sp>
      <p:cxnSp>
        <p:nvCxnSpPr>
          <p:cNvPr id="9" name="Straight Connector 8"/>
          <p:cNvCxnSpPr/>
          <p:nvPr userDrawn="1"/>
        </p:nvCxnSpPr>
        <p:spPr bwMode="white">
          <a:xfrm>
            <a:off x="464174" y="1206000"/>
            <a:ext cx="8682228"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804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885235"/>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68618"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26" name="Rectangle 25"/>
          <p:cNvSpPr/>
          <p:nvPr userDrawn="1"/>
        </p:nvSpPr>
        <p:spPr bwMode="ltGray">
          <a:xfrm>
            <a:off x="3060573" y="-1309"/>
            <a:ext cx="6083428"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28" name="TextBox 2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0" name="TextBox 9"/>
          <p:cNvSpPr txBox="1"/>
          <p:nvPr userDrawn="1"/>
        </p:nvSpPr>
        <p:spPr>
          <a:xfrm>
            <a:off x="472504" y="3262155"/>
            <a:ext cx="870785" cy="249299"/>
          </a:xfrm>
          <a:prstGeom prst="rect">
            <a:avLst/>
          </a:prstGeom>
          <a:noFill/>
        </p:spPr>
        <p:txBody>
          <a:bodyPr wrap="square" lIns="0" tIns="0" rIns="0" bIns="0" rtlCol="0" anchor="t">
            <a:spAutoFit/>
          </a:bodyPr>
          <a:lstStyle/>
          <a:p>
            <a:pPr defTabSz="914296">
              <a:lnSpc>
                <a:spcPct val="90000"/>
              </a:lnSpc>
              <a:spcAft>
                <a:spcPts val="449"/>
              </a:spcAft>
            </a:pPr>
            <a:r>
              <a:rPr lang="en-US" dirty="0">
                <a:solidFill>
                  <a:prstClr val="white"/>
                </a:solidFill>
                <a:sym typeface="+mn-lt"/>
              </a:rPr>
              <a:t>Agenda</a:t>
            </a:r>
          </a:p>
        </p:txBody>
      </p:sp>
    </p:spTree>
    <p:extLst>
      <p:ext uri="{BB962C8B-B14F-4D97-AF65-F5344CB8AC3E}">
        <p14:creationId xmlns:p14="http://schemas.microsoft.com/office/powerpoint/2010/main" val="338459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28120510"/>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69642" name="Diapositiva think-cell" r:id="rId4" imgW="270" imgH="270" progId="TCLayout.ActiveDocument.1">
                  <p:embed/>
                </p:oleObj>
              </mc:Choice>
              <mc:Fallback>
                <p:oleObj name="Diapositiva think-cell" r:id="rId4" imgW="270" imgH="270"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13" name="Freeform 12"/>
          <p:cNvSpPr/>
          <p:nvPr/>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17" name="Freeform 12"/>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20" name="TextBox 19"/>
          <p:cNvSpPr txBox="1"/>
          <p:nvPr userDrawn="1"/>
        </p:nvSpPr>
        <p:spPr>
          <a:xfrm>
            <a:off x="472503" y="2790048"/>
            <a:ext cx="2114550" cy="1337546"/>
          </a:xfrm>
          <a:prstGeom prst="rect">
            <a:avLst/>
          </a:prstGeom>
          <a:noFill/>
        </p:spPr>
        <p:txBody>
          <a:bodyPr wrap="square" lIns="0" tIns="0" rIns="0" bIns="0" rtlCol="0" anchor="ctr">
            <a:spAutoFit/>
          </a:bodyPr>
          <a:lstStyle/>
          <a:p>
            <a:pPr defTabSz="914296">
              <a:lnSpc>
                <a:spcPct val="106000"/>
              </a:lnSpc>
              <a:spcAft>
                <a:spcPts val="524"/>
              </a:spcAft>
            </a:pPr>
            <a:r>
              <a:rPr lang="en-US" sz="4100" dirty="0">
                <a:solidFill>
                  <a:srgbClr val="193989"/>
                </a:solidFill>
                <a:sym typeface="+mn-lt"/>
              </a:rPr>
              <a:t>Table of contents</a:t>
            </a:r>
          </a:p>
        </p:txBody>
      </p:sp>
      <p:sp>
        <p:nvSpPr>
          <p:cNvPr id="24"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9" name="TextBox 18"/>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331478" y="3586756"/>
            <a:ext cx="1023938" cy="3382963"/>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1646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2" y="213048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6005" indent="0" algn="ctr">
              <a:buNone/>
              <a:defRPr/>
            </a:lvl2pPr>
            <a:lvl3pPr marL="912014" indent="0" algn="ctr">
              <a:buNone/>
              <a:defRPr/>
            </a:lvl3pPr>
            <a:lvl4pPr marL="1368014" indent="0" algn="ctr">
              <a:buNone/>
              <a:defRPr/>
            </a:lvl4pPr>
            <a:lvl5pPr marL="1824023" indent="0" algn="ctr">
              <a:buNone/>
              <a:defRPr/>
            </a:lvl5pPr>
            <a:lvl6pPr marL="2280028" indent="0" algn="ctr">
              <a:buNone/>
              <a:defRPr/>
            </a:lvl6pPr>
            <a:lvl7pPr marL="2736038" indent="0" algn="ctr">
              <a:buNone/>
              <a:defRPr/>
            </a:lvl7pPr>
            <a:lvl8pPr marL="3192037" indent="0" algn="ctr">
              <a:buNone/>
              <a:defRPr/>
            </a:lvl8pPr>
            <a:lvl9pPr marL="3648043" indent="0" algn="ctr">
              <a:buNone/>
              <a:defRPr/>
            </a:lvl9pPr>
          </a:lstStyle>
          <a:p>
            <a:r>
              <a:rPr lang="it-IT" smtClean="0"/>
              <a:t>Fare clic per modificare lo stile del sottotitolo dello schema</a:t>
            </a:r>
            <a:endParaRPr lang="it-IT"/>
          </a:p>
        </p:txBody>
      </p:sp>
      <p:sp>
        <p:nvSpPr>
          <p:cNvPr id="4" name="Rectangle 9"/>
          <p:cNvSpPr>
            <a:spLocks noGrp="1" noChangeArrowheads="1"/>
          </p:cNvSpPr>
          <p:nvPr>
            <p:ph type="dt" sz="half" idx="10"/>
          </p:nvPr>
        </p:nvSpPr>
        <p:spPr>
          <a:xfrm>
            <a:off x="2124843" y="3716342"/>
            <a:ext cx="7776796" cy="476251"/>
          </a:xfrm>
          <a:prstGeom prst="rect">
            <a:avLst/>
          </a:prstGeom>
        </p:spPr>
        <p:txBody>
          <a:bodyPr lIns="107031" tIns="53502" rIns="107031" bIns="53502"/>
          <a:lstStyle>
            <a:lvl1pPr>
              <a:defRPr/>
            </a:lvl1pPr>
          </a:lstStyle>
          <a:p>
            <a:pPr defTabSz="914296">
              <a:defRPr/>
            </a:pPr>
            <a:fld id="{9FAC80C6-9453-40BF-9CD4-6C5C31047F00}" type="datetimeFigureOut">
              <a:rPr lang="it-IT">
                <a:solidFill>
                  <a:srgbClr val="000000"/>
                </a:solidFill>
              </a:rPr>
              <a:pPr defTabSz="914296">
                <a:defRPr/>
              </a:pPr>
              <a:t>12/10/2020</a:t>
            </a:fld>
            <a:endParaRPr lang="it-IT">
              <a:solidFill>
                <a:srgbClr val="000000"/>
              </a:solidFill>
            </a:endParaRPr>
          </a:p>
        </p:txBody>
      </p:sp>
    </p:spTree>
    <p:extLst>
      <p:ext uri="{BB962C8B-B14F-4D97-AF65-F5344CB8AC3E}">
        <p14:creationId xmlns:p14="http://schemas.microsoft.com/office/powerpoint/2010/main" val="182167011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9"/>
          <p:cNvSpPr>
            <a:spLocks noGrp="1" noChangeArrowheads="1"/>
          </p:cNvSpPr>
          <p:nvPr>
            <p:ph type="dt" sz="half" idx="10"/>
          </p:nvPr>
        </p:nvSpPr>
        <p:spPr>
          <a:xfrm>
            <a:off x="2124843" y="3716342"/>
            <a:ext cx="7776796" cy="476251"/>
          </a:xfrm>
          <a:prstGeom prst="rect">
            <a:avLst/>
          </a:prstGeom>
        </p:spPr>
        <p:txBody>
          <a:bodyPr lIns="107031" tIns="53502" rIns="107031" bIns="53502"/>
          <a:lstStyle>
            <a:lvl1pPr>
              <a:defRPr/>
            </a:lvl1pPr>
          </a:lstStyle>
          <a:p>
            <a:pPr defTabSz="914296">
              <a:defRPr/>
            </a:pPr>
            <a:fld id="{0831EF7C-05D5-46D1-B739-1948496A4ABB}" type="datetimeFigureOut">
              <a:rPr lang="it-IT">
                <a:solidFill>
                  <a:srgbClr val="000000"/>
                </a:solidFill>
              </a:rPr>
              <a:pPr defTabSz="914296">
                <a:defRPr/>
              </a:pPr>
              <a:t>12/10/2020</a:t>
            </a:fld>
            <a:endParaRPr lang="it-IT">
              <a:solidFill>
                <a:srgbClr val="000000"/>
              </a:solidFill>
            </a:endParaRPr>
          </a:p>
        </p:txBody>
      </p:sp>
    </p:spTree>
    <p:extLst>
      <p:ext uri="{BB962C8B-B14F-4D97-AF65-F5344CB8AC3E}">
        <p14:creationId xmlns:p14="http://schemas.microsoft.com/office/powerpoint/2010/main" val="21232601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25174223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8202"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3048749" y="0"/>
            <a:ext cx="312713" cy="6858000"/>
          </a:xfrm>
          <a:prstGeom prst="rect">
            <a:avLst/>
          </a:prstGeom>
        </p:spPr>
      </p:pic>
      <p:sp>
        <p:nvSpPr>
          <p:cNvPr id="20" name="TextBox 19"/>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6" name="Rectangle 25"/>
          <p:cNvSpPr/>
          <p:nvPr userDrawn="1"/>
        </p:nvSpPr>
        <p:spPr bwMode="white">
          <a:xfrm>
            <a:off x="5" y="0"/>
            <a:ext cx="30596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7" name="Title 4"/>
          <p:cNvSpPr>
            <a:spLocks noGrp="1"/>
          </p:cNvSpPr>
          <p:nvPr>
            <p:ph type="title" hasCustomPrompt="1"/>
          </p:nvPr>
        </p:nvSpPr>
        <p:spPr>
          <a:xfrm>
            <a:off x="472507" y="2681106"/>
            <a:ext cx="2345911" cy="1495795"/>
          </a:xfrm>
          <a:prstGeom prst="rect">
            <a:avLst/>
          </a:prstGeom>
        </p:spPr>
        <p:txBody>
          <a:bodyPr anchor="ctr">
            <a:noAutofit/>
          </a:bodyPr>
          <a:lstStyle>
            <a:lvl1pPr>
              <a:defRPr sz="23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676130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749765550"/>
              </p:ext>
            </p:extLst>
          </p:nvPr>
        </p:nvGraphicFramePr>
        <p:xfrm>
          <a:off x="1194" y="1591"/>
          <a:ext cx="1191" cy="1588"/>
        </p:xfrm>
        <a:graphic>
          <a:graphicData uri="http://schemas.openxmlformats.org/presentationml/2006/ole">
            <mc:AlternateContent xmlns:mc="http://schemas.openxmlformats.org/markup-compatibility/2006">
              <mc:Choice xmlns:v="urn:schemas-microsoft-com:vml" Requires="v">
                <p:oleObj spid="_x0000_s72713" name="Diapositiva think-cell" r:id="rId6" imgW="384" imgH="384" progId="TCLayout.ActiveDocument.1">
                  <p:embed/>
                </p:oleObj>
              </mc:Choice>
              <mc:Fallback>
                <p:oleObj name="Diapositiva think-cell" r:id="rId6" imgW="384" imgH="384" progId="TCLayout.ActiveDocument.1">
                  <p:embed/>
                  <p:pic>
                    <p:nvPicPr>
                      <p:cNvPr id="0" name=""/>
                      <p:cNvPicPr/>
                      <p:nvPr/>
                    </p:nvPicPr>
                    <p:blipFill>
                      <a:blip r:embed="rId7"/>
                      <a:stretch>
                        <a:fillRect/>
                      </a:stretch>
                    </p:blipFill>
                    <p:spPr>
                      <a:xfrm>
                        <a:off x="1194" y="1591"/>
                        <a:ext cx="1191"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3000"/>
              </a:lnSpc>
              <a:spcBef>
                <a:spcPct val="0"/>
              </a:spcBef>
              <a:spcAft>
                <a:spcPct val="0"/>
              </a:spcAft>
            </a:pPr>
            <a:endParaRPr lang="en-US" sz="2800" b="1" dirty="0">
              <a:solidFill>
                <a:srgbClr val="FFFFFF"/>
              </a:solidFill>
              <a:ea typeface="+mj-ea"/>
              <a:cs typeface="+mj-cs"/>
              <a:sym typeface="Arial"/>
            </a:endParaRPr>
          </a:p>
        </p:txBody>
      </p:sp>
      <p:sp>
        <p:nvSpPr>
          <p:cNvPr id="27" name="Title 1"/>
          <p:cNvSpPr>
            <a:spLocks noGrp="1"/>
          </p:cNvSpPr>
          <p:nvPr>
            <p:ph type="ctrTitle" hasCustomPrompt="1"/>
          </p:nvPr>
        </p:nvSpPr>
        <p:spPr bwMode="ltGray">
          <a:xfrm>
            <a:off x="467547" y="1886251"/>
            <a:ext cx="6966774" cy="2203157"/>
          </a:xfrm>
          <a:prstGeom prst="rect">
            <a:avLst/>
          </a:prstGeom>
        </p:spPr>
        <p:txBody>
          <a:bodyPr anchor="t">
            <a:normAutofit/>
          </a:bodyPr>
          <a:lstStyle>
            <a:lvl1pPr algn="l">
              <a:lnSpc>
                <a:spcPct val="93000"/>
              </a:lnSpc>
              <a:defRPr sz="2800" b="1" baseline="0">
                <a:solidFill>
                  <a:srgbClr val="000000"/>
                </a:solidFill>
                <a:latin typeface="+mj-lt"/>
                <a:ea typeface="+mj-ea"/>
                <a:cs typeface="+mj-cs"/>
                <a:sym typeface="+mj-lt"/>
              </a:defRPr>
            </a:lvl1pPr>
          </a:lstStyle>
          <a:p>
            <a:r>
              <a:rPr lang="en-US" dirty="0"/>
              <a:t>Title in Title Case</a:t>
            </a:r>
          </a:p>
        </p:txBody>
      </p:sp>
      <p:sp>
        <p:nvSpPr>
          <p:cNvPr id="26" name="Subtitle 2"/>
          <p:cNvSpPr>
            <a:spLocks noGrp="1"/>
          </p:cNvSpPr>
          <p:nvPr>
            <p:ph type="subTitle" idx="1" hasCustomPrompt="1"/>
          </p:nvPr>
        </p:nvSpPr>
        <p:spPr bwMode="white">
          <a:xfrm>
            <a:off x="467547" y="4869168"/>
            <a:ext cx="6966774" cy="436195"/>
          </a:xfrm>
          <a:prstGeom prst="rect">
            <a:avLst/>
          </a:prstGeom>
        </p:spPr>
        <p:txBody>
          <a:bodyPr anchor="ctr"/>
          <a:lstStyle>
            <a:lvl1pPr marL="0" indent="0" algn="l">
              <a:lnSpc>
                <a:spcPct val="110000"/>
              </a:lnSpc>
              <a:buNone/>
              <a:defRPr sz="1600" baseline="0">
                <a:solidFill>
                  <a:srgbClr val="000000"/>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Subtitle in sentence case</a:t>
            </a:r>
          </a:p>
        </p:txBody>
      </p:sp>
      <p:pic>
        <p:nvPicPr>
          <p:cNvPr id="7" name="Picture 7" descr="ADR_logo"/>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5046" y="442923"/>
            <a:ext cx="1801501" cy="454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701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1003586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7373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5" name="Title 4"/>
          <p:cNvSpPr>
            <a:spLocks noGrp="1"/>
          </p:cNvSpPr>
          <p:nvPr>
            <p:ph type="title" hasCustomPrompt="1"/>
          </p:nvPr>
        </p:nvSpPr>
        <p:spPr>
          <a:xfrm>
            <a:off x="441055" y="149415"/>
            <a:ext cx="8023133" cy="684212"/>
          </a:xfrm>
          <a:prstGeom prst="rect">
            <a:avLst/>
          </a:prstGeom>
        </p:spPr>
        <p:txBody>
          <a:bodyPr vert="horz" wrap="square" lIns="0" tIns="0" rIns="0" bIns="0" anchor="b" anchorCtr="0">
            <a:noAutofit/>
          </a:bodyPr>
          <a:lstStyle>
            <a:lvl1pPr marL="0" indent="0" algn="l">
              <a:lnSpc>
                <a:spcPct val="90000"/>
              </a:lnSpc>
              <a:spcBef>
                <a:spcPct val="0"/>
              </a:spcBef>
              <a:spcAft>
                <a:spcPts val="0"/>
              </a:spcAft>
              <a:defRPr sz="2300" b="1" i="0" u="none" kern="1200" spc="0">
                <a:solidFill>
                  <a:schemeClr val="tx1"/>
                </a:solidFill>
                <a:latin typeface="+mj-lt"/>
                <a:ea typeface="+mj-ea"/>
                <a:cs typeface="+mj-cs"/>
                <a:sym typeface="+mj-lt"/>
              </a:defRPr>
            </a:lvl1pPr>
          </a:lstStyle>
          <a:p>
            <a:pPr lvl="0"/>
            <a:r>
              <a:rPr lang="en-US" dirty="0"/>
              <a:t>Click to add title</a:t>
            </a:r>
          </a:p>
        </p:txBody>
      </p:sp>
      <p:sp>
        <p:nvSpPr>
          <p:cNvPr id="12"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3" name="Slide Number"/>
          <p:cNvSpPr txBox="1">
            <a:spLocks noChangeArrowheads="1"/>
          </p:cNvSpPr>
          <p:nvPr userDrawn="1"/>
        </p:nvSpPr>
        <p:spPr bwMode="auto">
          <a:xfrm>
            <a:off x="8663355" y="6718427"/>
            <a:ext cx="125034" cy="107722"/>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700">
                <a:solidFill>
                  <a:srgbClr val="000000"/>
                </a:solidFill>
                <a:sym typeface="+mn-lt"/>
              </a:rPr>
              <a:pPr defTabSz="914296">
                <a:defRPr/>
              </a:pPr>
              <a:t>‹N›</a:t>
            </a:fld>
            <a:endParaRPr lang="en-US" sz="700" dirty="0">
              <a:solidFill>
                <a:srgbClr val="000000"/>
              </a:solidFill>
              <a:sym typeface="+mn-lt"/>
            </a:endParaRPr>
          </a:p>
        </p:txBody>
      </p:sp>
      <p:sp>
        <p:nvSpPr>
          <p:cNvPr id="14"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6"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202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38667469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7476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8" name="Text Placeholder 7">
            <a:extLst>
              <a:ext uri="{FF2B5EF4-FFF2-40B4-BE49-F238E27FC236}">
                <a16:creationId xmlns:a16="http://schemas.microsoft.com/office/drawing/2014/main" xmlns="" id="{1F54B2F8-C51F-4566-BAC0-8A0C8E575488}"/>
              </a:ext>
            </a:extLst>
          </p:cNvPr>
          <p:cNvSpPr>
            <a:spLocks noGrp="1"/>
          </p:cNvSpPr>
          <p:nvPr>
            <p:ph type="body" sz="quarter" idx="10" hasCustomPrompt="1"/>
          </p:nvPr>
        </p:nvSpPr>
        <p:spPr>
          <a:xfrm>
            <a:off x="472053" y="2085634"/>
            <a:ext cx="8200351" cy="4089131"/>
          </a:xfrm>
        </p:spPr>
        <p:txBody>
          <a:bodyPr/>
          <a:lstStyle>
            <a:lvl1pPr>
              <a:lnSpc>
                <a:spcPct val="100000"/>
              </a:lnSpc>
              <a:spcBef>
                <a:spcPts val="0"/>
              </a:spcBef>
              <a:spcAft>
                <a:spcPts val="0"/>
              </a:spcAft>
              <a:defRPr sz="1500">
                <a:latin typeface="+mn-lt"/>
                <a:ea typeface="+mn-ea"/>
                <a:cs typeface="+mn-cs"/>
                <a:sym typeface="+mn-lt"/>
              </a:defRPr>
            </a:lvl1pPr>
            <a:lvl2pPr>
              <a:lnSpc>
                <a:spcPct val="100000"/>
              </a:lnSpc>
              <a:spcBef>
                <a:spcPts val="0"/>
              </a:spcBef>
              <a:spcAft>
                <a:spcPts val="0"/>
              </a:spcAft>
              <a:defRPr sz="1500">
                <a:latin typeface="+mn-lt"/>
                <a:ea typeface="+mn-ea"/>
                <a:cs typeface="+mn-cs"/>
                <a:sym typeface="+mn-lt"/>
              </a:defRPr>
            </a:lvl2pPr>
            <a:lvl3pPr>
              <a:lnSpc>
                <a:spcPct val="100000"/>
              </a:lnSpc>
              <a:spcBef>
                <a:spcPts val="0"/>
              </a:spcBef>
              <a:spcAft>
                <a:spcPts val="0"/>
              </a:spcAft>
              <a:defRPr sz="1500">
                <a:latin typeface="+mn-lt"/>
                <a:ea typeface="+mn-ea"/>
                <a:cs typeface="+mn-cs"/>
                <a:sym typeface="+mn-lt"/>
              </a:defRPr>
            </a:lvl3pPr>
            <a:lvl4pPr>
              <a:lnSpc>
                <a:spcPct val="100000"/>
              </a:lnSpc>
              <a:spcBef>
                <a:spcPts val="0"/>
              </a:spcBef>
              <a:spcAft>
                <a:spcPts val="0"/>
              </a:spcAft>
              <a:defRPr sz="2100">
                <a:latin typeface="+mn-lt"/>
                <a:ea typeface="+mn-ea"/>
                <a:cs typeface="+mn-cs"/>
                <a:sym typeface="+mn-lt"/>
              </a:defRPr>
            </a:lvl4pPr>
            <a:lvl5pPr>
              <a:lnSpc>
                <a:spcPct val="100000"/>
              </a:lnSpc>
              <a:spcBef>
                <a:spcPts val="0"/>
              </a:spcBef>
              <a:spcAft>
                <a:spcPts val="0"/>
              </a:spcAft>
              <a:defRPr sz="2100">
                <a:latin typeface="+mn-lt"/>
                <a:ea typeface="+mn-ea"/>
                <a:cs typeface="+mn-cs"/>
                <a:sym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4"/>
          <p:cNvSpPr>
            <a:spLocks noGrp="1"/>
          </p:cNvSpPr>
          <p:nvPr>
            <p:ph type="title" hasCustomPrompt="1"/>
          </p:nvPr>
        </p:nvSpPr>
        <p:spPr>
          <a:xfrm>
            <a:off x="441055" y="149415"/>
            <a:ext cx="8023133" cy="684212"/>
          </a:xfrm>
          <a:prstGeom prst="rect">
            <a:avLst/>
          </a:prstGeom>
        </p:spPr>
        <p:txBody>
          <a:bodyPr vert="horz" wrap="square" lIns="0" tIns="0" rIns="0" bIns="0" anchor="b" anchorCtr="0">
            <a:noAutofit/>
          </a:bodyPr>
          <a:lstStyle>
            <a:lvl1pPr marL="0" indent="0" algn="l">
              <a:lnSpc>
                <a:spcPct val="90000"/>
              </a:lnSpc>
              <a:spcBef>
                <a:spcPct val="0"/>
              </a:spcBef>
              <a:spcAft>
                <a:spcPts val="0"/>
              </a:spcAft>
              <a:defRPr sz="2300" b="1" i="0" u="none" kern="1200" spc="0">
                <a:solidFill>
                  <a:schemeClr val="tx1"/>
                </a:solidFill>
                <a:latin typeface="+mj-lt"/>
                <a:ea typeface="+mj-ea"/>
                <a:cs typeface="+mj-cs"/>
                <a:sym typeface="+mj-lt"/>
              </a:defRPr>
            </a:lvl1pPr>
          </a:lstStyle>
          <a:p>
            <a:pPr lvl="0"/>
            <a:r>
              <a:rPr lang="en-US" dirty="0"/>
              <a:t>Click to add title</a:t>
            </a:r>
          </a:p>
        </p:txBody>
      </p:sp>
      <p:sp>
        <p:nvSpPr>
          <p:cNvPr id="14"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5" name="Slide Number"/>
          <p:cNvSpPr txBox="1">
            <a:spLocks noChangeArrowheads="1"/>
          </p:cNvSpPr>
          <p:nvPr userDrawn="1"/>
        </p:nvSpPr>
        <p:spPr bwMode="auto">
          <a:xfrm>
            <a:off x="8663355" y="6718433"/>
            <a:ext cx="141064" cy="123111"/>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sz="800">
                <a:solidFill>
                  <a:srgbClr val="000000"/>
                </a:solidFill>
                <a:sym typeface="+mn-lt"/>
              </a:rPr>
              <a:pPr defTabSz="914296">
                <a:defRPr/>
              </a:pPr>
              <a:t>‹N›</a:t>
            </a:fld>
            <a:endParaRPr lang="en-US" sz="800" dirty="0">
              <a:solidFill>
                <a:srgbClr val="000000"/>
              </a:solidFill>
              <a:sym typeface="+mn-lt"/>
            </a:endParaRPr>
          </a:p>
        </p:txBody>
      </p:sp>
      <p:sp>
        <p:nvSpPr>
          <p:cNvPr id="16"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7"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996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2310162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7578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a:endParaRPr>
          </a:p>
        </p:txBody>
      </p:sp>
      <p:sp>
        <p:nvSpPr>
          <p:cNvPr id="8" name="Rectangle 7"/>
          <p:cNvSpPr/>
          <p:nvPr userDrawn="1"/>
        </p:nvSpPr>
        <p:spPr bwMode="ltGray">
          <a:xfrm>
            <a:off x="1" y="-1309"/>
            <a:ext cx="35208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t" anchorCtr="0" forceAA="0" compatLnSpc="1">
            <a:prstTxWarp prst="textNoShape">
              <a:avLst/>
            </a:prstTxWarp>
            <a:noAutofit/>
          </a:bodyPr>
          <a:lstStyle/>
          <a:p>
            <a:pPr defTabSz="914296">
              <a:lnSpc>
                <a:spcPct val="90000"/>
              </a:lnSpc>
              <a:spcAft>
                <a:spcPts val="750"/>
              </a:spcAft>
            </a:pPr>
            <a:endParaRPr lang="en-US" sz="900" dirty="0">
              <a:solidFill>
                <a:prstClr val="white"/>
              </a:solidFill>
              <a:sym typeface="+mn-lt"/>
            </a:endParaRPr>
          </a:p>
        </p:txBody>
      </p:sp>
      <p:sp>
        <p:nvSpPr>
          <p:cNvPr id="9" name="Title 1"/>
          <p:cNvSpPr>
            <a:spLocks noGrp="1"/>
          </p:cNvSpPr>
          <p:nvPr>
            <p:ph type="title" hasCustomPrompt="1"/>
          </p:nvPr>
        </p:nvSpPr>
        <p:spPr bwMode="ltGray">
          <a:xfrm>
            <a:off x="472500" y="1544280"/>
            <a:ext cx="2589300" cy="1495795"/>
          </a:xfrm>
          <a:noFill/>
        </p:spPr>
        <p:txBody>
          <a:bodyPr wrap="square" lIns="0" tIns="0" rIns="320003" bIns="0" anchor="b">
            <a:noAutofit/>
          </a:bodyPr>
          <a:lstStyle>
            <a:lvl1pPr>
              <a:defRPr sz="2300">
                <a:solidFill>
                  <a:schemeClr val="tx1"/>
                </a:solidFill>
                <a:latin typeface="+mj-lt"/>
                <a:ea typeface="+mj-ea"/>
                <a:cs typeface="+mj-cs"/>
                <a:sym typeface="+mj-lt"/>
              </a:defRPr>
            </a:lvl1pPr>
          </a:lstStyle>
          <a:p>
            <a:r>
              <a:rPr lang="en-US" dirty="0"/>
              <a:t>Click to add title</a:t>
            </a:r>
          </a:p>
        </p:txBody>
      </p:sp>
      <p:sp>
        <p:nvSpPr>
          <p:cNvPr id="6"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7" name="Slide Number"/>
          <p:cNvSpPr txBox="1">
            <a:spLocks noChangeArrowheads="1"/>
          </p:cNvSpPr>
          <p:nvPr userDrawn="1"/>
        </p:nvSpPr>
        <p:spPr bwMode="auto">
          <a:xfrm>
            <a:off x="8663355" y="6718434"/>
            <a:ext cx="160300" cy="138499"/>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a:solidFill>
                  <a:srgbClr val="000000"/>
                </a:solidFill>
                <a:sym typeface="+mn-lt"/>
              </a:rPr>
              <a:pPr defTabSz="914296">
                <a:defRPr/>
              </a:pPr>
              <a:t>‹N›</a:t>
            </a:fld>
            <a:endParaRPr lang="en-US" dirty="0">
              <a:solidFill>
                <a:srgbClr val="000000"/>
              </a:solidFill>
              <a:sym typeface="+mn-lt"/>
            </a:endParaRPr>
          </a:p>
        </p:txBody>
      </p:sp>
      <p:sp>
        <p:nvSpPr>
          <p:cNvPr id="10"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Tree>
    <p:extLst>
      <p:ext uri="{BB962C8B-B14F-4D97-AF65-F5344CB8AC3E}">
        <p14:creationId xmlns:p14="http://schemas.microsoft.com/office/powerpoint/2010/main" val="1835114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460741633"/>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7680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3" name="Rectangle 2"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2" name="Title 1"/>
          <p:cNvSpPr>
            <a:spLocks noGrp="1"/>
          </p:cNvSpPr>
          <p:nvPr>
            <p:ph type="title" hasCustomPrompt="1"/>
          </p:nvPr>
        </p:nvSpPr>
        <p:spPr bwMode="blackWhite">
          <a:xfrm>
            <a:off x="963557" y="2668048"/>
            <a:ext cx="7215368" cy="3201027"/>
          </a:xfrm>
          <a:prstGeom prst="rect">
            <a:avLst/>
          </a:prstGeom>
          <a:ln w="9525">
            <a:solidFill>
              <a:schemeClr val="bg1"/>
            </a:solidFill>
          </a:ln>
          <a:extLst/>
        </p:spPr>
        <p:txBody>
          <a:bodyPr lIns="274289" tIns="274289" rIns="274289" bIns="137145"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59" name="Rectangle 58"/>
          <p:cNvSpPr/>
          <p:nvPr userDrawn="1"/>
        </p:nvSpPr>
        <p:spPr bwMode="white">
          <a:xfrm>
            <a:off x="963557" y="1428131"/>
            <a:ext cx="710754"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Tree>
    <p:extLst>
      <p:ext uri="{BB962C8B-B14F-4D97-AF65-F5344CB8AC3E}">
        <p14:creationId xmlns:p14="http://schemas.microsoft.com/office/powerpoint/2010/main" val="5658697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8205956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7783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5" name="TextBox 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47" name="Title 1"/>
          <p:cNvSpPr>
            <a:spLocks noGrp="1"/>
          </p:cNvSpPr>
          <p:nvPr>
            <p:ph type="title" hasCustomPrompt="1"/>
          </p:nvPr>
        </p:nvSpPr>
        <p:spPr bwMode="blackWhite">
          <a:xfrm>
            <a:off x="472500" y="3826800"/>
            <a:ext cx="8202600" cy="2041200"/>
          </a:xfrm>
        </p:spPr>
        <p:txBody>
          <a:bodyPr anchor="t">
            <a:noAutofit/>
          </a:bodyPr>
          <a:lstStyle>
            <a:lvl1pPr>
              <a:defRPr sz="40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464174" y="3680016"/>
            <a:ext cx="8682228"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815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582549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7885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3048749" y="0"/>
            <a:ext cx="312713" cy="6858000"/>
          </a:xfrm>
          <a:prstGeom prst="rect">
            <a:avLst/>
          </a:prstGeom>
        </p:spPr>
      </p:pic>
      <p:sp>
        <p:nvSpPr>
          <p:cNvPr id="20" name="TextBox 19"/>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6" name="Rectangle 25"/>
          <p:cNvSpPr/>
          <p:nvPr userDrawn="1"/>
        </p:nvSpPr>
        <p:spPr bwMode="white">
          <a:xfrm>
            <a:off x="5" y="0"/>
            <a:ext cx="305963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27" name="Title 4"/>
          <p:cNvSpPr>
            <a:spLocks noGrp="1"/>
          </p:cNvSpPr>
          <p:nvPr>
            <p:ph type="title" hasCustomPrompt="1"/>
          </p:nvPr>
        </p:nvSpPr>
        <p:spPr>
          <a:xfrm>
            <a:off x="472507" y="2681106"/>
            <a:ext cx="2345911" cy="1495795"/>
          </a:xfrm>
          <a:prstGeom prst="rect">
            <a:avLst/>
          </a:prstGeom>
        </p:spPr>
        <p:txBody>
          <a:bodyPr anchor="ctr">
            <a:noAutofit/>
          </a:bodyPr>
          <a:lstStyle>
            <a:lvl1pPr>
              <a:defRPr sz="2300">
                <a:solidFill>
                  <a:schemeClr val="tx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634917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849805293"/>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7988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5374208" y="0"/>
            <a:ext cx="312713" cy="6858000"/>
          </a:xfrm>
          <a:prstGeom prst="rect">
            <a:avLst/>
          </a:prstGeom>
        </p:spPr>
      </p:pic>
      <p:sp>
        <p:nvSpPr>
          <p:cNvPr id="13" name="Rectangle 12"/>
          <p:cNvSpPr/>
          <p:nvPr userDrawn="1"/>
        </p:nvSpPr>
        <p:spPr bwMode="white">
          <a:xfrm>
            <a:off x="5" y="0"/>
            <a:ext cx="53789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0"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7" name="TextBox 16"/>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3" name="Title 3"/>
          <p:cNvSpPr>
            <a:spLocks noGrp="1"/>
          </p:cNvSpPr>
          <p:nvPr>
            <p:ph type="title" hasCustomPrompt="1"/>
          </p:nvPr>
        </p:nvSpPr>
        <p:spPr>
          <a:xfrm>
            <a:off x="472500" y="622810"/>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640247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22568803"/>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8090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11" name="Title 4"/>
          <p:cNvSpPr>
            <a:spLocks noGrp="1"/>
          </p:cNvSpPr>
          <p:nvPr>
            <p:ph type="title" hasCustomPrompt="1"/>
          </p:nvPr>
        </p:nvSpPr>
        <p:spPr>
          <a:xfrm>
            <a:off x="472507" y="2681106"/>
            <a:ext cx="2345911" cy="1495795"/>
          </a:xfrm>
          <a:prstGeom prst="rect">
            <a:avLst/>
          </a:prstGeom>
        </p:spPr>
        <p:txBody>
          <a:bodyPr anchor="ctr">
            <a:noAutofit/>
          </a:bodyPr>
          <a:lstStyle>
            <a:lvl1pPr>
              <a:defRPr sz="2300">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2" name="Date Placeholder 1"/>
          <p:cNvSpPr>
            <a:spLocks noGrp="1"/>
          </p:cNvSpPr>
          <p:nvPr>
            <p:ph type="dt" sz="half" idx="29"/>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Tree>
    <p:extLst>
      <p:ext uri="{BB962C8B-B14F-4D97-AF65-F5344CB8AC3E}">
        <p14:creationId xmlns:p14="http://schemas.microsoft.com/office/powerpoint/2010/main" val="4158790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3381424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8192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4267192" y="0"/>
            <a:ext cx="312713" cy="6858000"/>
          </a:xfrm>
          <a:prstGeom prst="rect">
            <a:avLst/>
          </a:prstGeom>
        </p:spPr>
      </p:pic>
      <p:sp>
        <p:nvSpPr>
          <p:cNvPr id="12" name="Rectangle 11"/>
          <p:cNvSpPr/>
          <p:nvPr userDrawn="1"/>
        </p:nvSpPr>
        <p:spPr>
          <a:xfrm>
            <a:off x="4572000" y="0"/>
            <a:ext cx="4572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Picture Placeholder 18"/>
          <p:cNvSpPr>
            <a:spLocks noGrp="1"/>
          </p:cNvSpPr>
          <p:nvPr>
            <p:ph type="pic" sz="quarter" idx="14" hasCustomPrompt="1"/>
          </p:nvPr>
        </p:nvSpPr>
        <p:spPr>
          <a:xfrm>
            <a:off x="4569021" y="0"/>
            <a:ext cx="4574983" cy="6858000"/>
          </a:xfrm>
          <a:prstGeom prst="rect">
            <a:avLst/>
          </a:prstGeom>
          <a:noFill/>
        </p:spPr>
        <p:txBody>
          <a:bodyPr lIns="914296" tIns="914296" rIns="914296" bIns="914296"/>
          <a:lstStyle>
            <a:lvl1pPr algn="ctr">
              <a:defRPr sz="14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472500" y="1785600"/>
            <a:ext cx="3291300" cy="3286800"/>
          </a:xfrm>
          <a:prstGeom prst="rect">
            <a:avLst/>
          </a:prstGeom>
          <a:noFill/>
        </p:spPr>
        <p:txBody>
          <a:bodyPr wrap="square" lIns="0" tIns="0" rIns="320003" bIns="0"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
        <p:nvSpPr>
          <p:cNvPr id="16" name="Date Placeholder 2"/>
          <p:cNvSpPr>
            <a:spLocks noGrp="1"/>
          </p:cNvSpPr>
          <p:nvPr>
            <p:ph type="dt" sz="half" idx="15"/>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2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423544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88920953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9226"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5374208" y="0"/>
            <a:ext cx="312713" cy="6858000"/>
          </a:xfrm>
          <a:prstGeom prst="rect">
            <a:avLst/>
          </a:prstGeom>
        </p:spPr>
      </p:pic>
      <p:sp>
        <p:nvSpPr>
          <p:cNvPr id="13" name="Rectangle 12"/>
          <p:cNvSpPr/>
          <p:nvPr userDrawn="1"/>
        </p:nvSpPr>
        <p:spPr bwMode="white">
          <a:xfrm>
            <a:off x="5" y="0"/>
            <a:ext cx="537896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Date Placeholder 2"/>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20"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7" name="TextBox 16"/>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23" name="Title 3"/>
          <p:cNvSpPr>
            <a:spLocks noGrp="1"/>
          </p:cNvSpPr>
          <p:nvPr>
            <p:ph type="title" hasCustomPrompt="1"/>
          </p:nvPr>
        </p:nvSpPr>
        <p:spPr>
          <a:xfrm>
            <a:off x="472500" y="622810"/>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485310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1000405"/>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8295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b="1" dirty="0">
              <a:solidFill>
                <a:srgbClr val="FFFFFF"/>
              </a:solidFill>
              <a:ea typeface="+mj-ea"/>
              <a:cs typeface="+mj-cs"/>
              <a:sym typeface="Arial" panose="020B060402020202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557394" y="0"/>
            <a:ext cx="312713" cy="6858000"/>
          </a:xfrm>
          <a:prstGeom prst="rect">
            <a:avLst/>
          </a:prstGeom>
        </p:spPr>
      </p:pic>
      <p:sp>
        <p:nvSpPr>
          <p:cNvPr id="10" name="Rectangle 9"/>
          <p:cNvSpPr/>
          <p:nvPr userDrawn="1"/>
        </p:nvSpPr>
        <p:spPr bwMode="gray">
          <a:xfrm>
            <a:off x="5864661" y="0"/>
            <a:ext cx="327934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1" name="Picture Placeholder 5"/>
          <p:cNvSpPr>
            <a:spLocks noGrp="1"/>
          </p:cNvSpPr>
          <p:nvPr>
            <p:ph type="pic" sz="quarter" idx="11" hasCustomPrompt="1"/>
          </p:nvPr>
        </p:nvSpPr>
        <p:spPr>
          <a:xfrm>
            <a:off x="5865026" y="0"/>
            <a:ext cx="3278981" cy="6858000"/>
          </a:xfrm>
          <a:prstGeom prst="rect">
            <a:avLst/>
          </a:prstGeom>
          <a:noFill/>
        </p:spPr>
        <p:txBody>
          <a:bodyPr lIns="182859" tIns="914296" rIns="182859" bIns="914296"/>
          <a:lstStyle>
            <a:lvl1pPr algn="ctr">
              <a:defRPr sz="12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5" name="Copyright" hidden="1"/>
          <p:cNvSpPr txBox="1"/>
          <p:nvPr userDrawn="1"/>
        </p:nvSpPr>
        <p:spPr>
          <a:xfrm rot="16200000">
            <a:off x="6473436" y="3931145"/>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4" name="Title 1"/>
          <p:cNvSpPr>
            <a:spLocks noGrp="1"/>
          </p:cNvSpPr>
          <p:nvPr>
            <p:ph type="title" hasCustomPrompt="1"/>
          </p:nvPr>
        </p:nvSpPr>
        <p:spPr bwMode="blackWhite">
          <a:xfrm>
            <a:off x="472500" y="1804651"/>
            <a:ext cx="4685664" cy="3286800"/>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edit title</a:t>
            </a:r>
          </a:p>
        </p:txBody>
      </p:sp>
      <p:sp>
        <p:nvSpPr>
          <p:cNvPr id="13" name="TextBox 12"/>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600" dirty="0">
              <a:solidFill>
                <a:prstClr val="white">
                  <a:lumMod val="50000"/>
                </a:prstClr>
              </a:solidFill>
              <a:sym typeface="+mn-lt"/>
            </a:endParaRPr>
          </a:p>
        </p:txBody>
      </p:sp>
    </p:spTree>
    <p:extLst>
      <p:ext uri="{BB962C8B-B14F-4D97-AF65-F5344CB8AC3E}">
        <p14:creationId xmlns:p14="http://schemas.microsoft.com/office/powerpoint/2010/main" val="247673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2021449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8397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16" name="Freeform 14"/>
          <p:cNvSpPr/>
          <p:nvPr userDrawn="1"/>
        </p:nvSpPr>
        <p:spPr bwMode="ltGray">
          <a:xfrm>
            <a:off x="1143" y="1311"/>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5"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2" name="TextBox 11"/>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7" name="Title 2"/>
          <p:cNvSpPr>
            <a:spLocks noGrp="1"/>
          </p:cNvSpPr>
          <p:nvPr>
            <p:ph type="title" hasCustomPrompt="1"/>
          </p:nvPr>
        </p:nvSpPr>
        <p:spPr>
          <a:xfrm>
            <a:off x="472507" y="2764214"/>
            <a:ext cx="1858979" cy="1314311"/>
          </a:xfrm>
          <a:prstGeom prst="rect">
            <a:avLst/>
          </a:prstGeom>
        </p:spPr>
        <p:txBody>
          <a:bodyPr anchor="ctr">
            <a:noAutofit/>
          </a:bodyPr>
          <a:lstStyle>
            <a:lvl1pPr>
              <a:defRPr sz="2300" baseline="0">
                <a:solidFill>
                  <a:schemeClr val="tx1"/>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349331" y="3590406"/>
            <a:ext cx="1023938" cy="3382963"/>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080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10955461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8500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16" name="Freeform 14"/>
          <p:cNvSpPr/>
          <p:nvPr userDrawn="1"/>
        </p:nvSpPr>
        <p:spPr bwMode="ltGray">
          <a:xfrm>
            <a:off x="0" y="0"/>
            <a:ext cx="3066234"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29" tIns="45715" rIns="91429" bIns="45715" rtlCol="0" anchor="t">
            <a:noAutofit/>
          </a:bodyPr>
          <a:lstStyle/>
          <a:p>
            <a:pPr defTabSz="914296">
              <a:lnSpc>
                <a:spcPct val="90000"/>
              </a:lnSpc>
              <a:spcAft>
                <a:spcPts val="750"/>
              </a:spcAft>
            </a:pPr>
            <a:endParaRPr lang="en-US" sz="900" dirty="0">
              <a:solidFill>
                <a:prstClr val="white"/>
              </a:solidFill>
              <a:sym typeface="+mn-lt"/>
            </a:endParaRPr>
          </a:p>
        </p:txBody>
      </p:sp>
      <p:sp>
        <p:nvSpPr>
          <p:cNvPr id="3" name="Title 2"/>
          <p:cNvSpPr>
            <a:spLocks noGrp="1"/>
          </p:cNvSpPr>
          <p:nvPr>
            <p:ph type="title" hasCustomPrompt="1"/>
          </p:nvPr>
        </p:nvSpPr>
        <p:spPr>
          <a:xfrm>
            <a:off x="472507" y="2764214"/>
            <a:ext cx="1858979" cy="1314311"/>
          </a:xfrm>
        </p:spPr>
        <p:txBody>
          <a:bodyPr anchor="ctr" anchorCtr="0">
            <a:noAutofit/>
          </a:bodyPr>
          <a:lstStyle>
            <a:lvl1pPr>
              <a:defRPr sz="2300" baseline="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4" name="TextBox 13"/>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5"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1630982" y="3402837"/>
            <a:ext cx="2021000"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423288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46746078"/>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86025" name="Diapositiva think-cell" r:id="rId5" imgW="324" imgH="324" progId="TCLayout.ActiveDocument.1">
                  <p:embed/>
                </p:oleObj>
              </mc:Choice>
              <mc:Fallback>
                <p:oleObj name="Diapositiva think-cell" r:id="rId5" imgW="324" imgH="32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5" name="TextBox 4"/>
          <p:cNvSpPr txBox="1"/>
          <p:nvPr/>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600" dirty="0">
              <a:solidFill>
                <a:prstClr val="white"/>
              </a:solidFill>
              <a:sym typeface="+mn-lt"/>
            </a:endParaRPr>
          </a:p>
        </p:txBody>
      </p:sp>
      <p:sp>
        <p:nvSpPr>
          <p:cNvPr id="8" name="Date Placeholder 7"/>
          <p:cNvSpPr>
            <a:spLocks noGrp="1"/>
          </p:cNvSpPr>
          <p:nvPr>
            <p:ph type="dt" sz="half" idx="11"/>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2"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3" name="Pentagon 3"/>
          <p:cNvSpPr/>
          <p:nvPr userDrawn="1"/>
        </p:nvSpPr>
        <p:spPr bwMode="white">
          <a:xfrm>
            <a:off x="3" y="0"/>
            <a:ext cx="407019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chemeClr val="tx1"/>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436147" y="3394400"/>
            <a:ext cx="973931"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208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91058712"/>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8704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3200" dirty="0">
              <a:solidFill>
                <a:srgbClr val="FFFFFF"/>
              </a:solidFill>
              <a:ea typeface="+mj-ea"/>
              <a:cs typeface="+mj-cs"/>
              <a:sym typeface="Arial" panose="020B0604020202020204" pitchFamily="34" charset="0"/>
            </a:endParaRPr>
          </a:p>
        </p:txBody>
      </p:sp>
      <p:sp>
        <p:nvSpPr>
          <p:cNvPr id="13" name="Pentagon 3"/>
          <p:cNvSpPr/>
          <p:nvPr userDrawn="1"/>
        </p:nvSpPr>
        <p:spPr bwMode="white">
          <a:xfrm>
            <a:off x="3" y="0"/>
            <a:ext cx="407019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4" name="Title 1"/>
          <p:cNvSpPr>
            <a:spLocks noGrp="1"/>
          </p:cNvSpPr>
          <p:nvPr>
            <p:ph type="title" hasCustomPrompt="1"/>
          </p:nvPr>
        </p:nvSpPr>
        <p:spPr>
          <a:xfrm>
            <a:off x="472501" y="1785600"/>
            <a:ext cx="3046676" cy="3286800"/>
          </a:xfrm>
          <a:prstGeom prst="rect">
            <a:avLst/>
          </a:prstGeom>
        </p:spPr>
        <p:txBody>
          <a:bodyPr anchor="ctr">
            <a:noAutofit/>
          </a:bodyPr>
          <a:lstStyle>
            <a:lvl1pPr>
              <a:defRPr sz="3200" b="0">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6" name="TextBox 1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2683548" y="3416303"/>
            <a:ext cx="2021000"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4618239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3143983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8807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8" name="Date Placeholder 7"/>
          <p:cNvSpPr>
            <a:spLocks noGrp="1"/>
          </p:cNvSpPr>
          <p:nvPr>
            <p:ph type="dt" sz="half" idx="16"/>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18"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4" name="Pentagon 8"/>
          <p:cNvSpPr/>
          <p:nvPr userDrawn="1"/>
        </p:nvSpPr>
        <p:spPr bwMode="white">
          <a:xfrm>
            <a:off x="0" y="0"/>
            <a:ext cx="477266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6" name="Title 2"/>
          <p:cNvSpPr>
            <a:spLocks noGrp="1"/>
          </p:cNvSpPr>
          <p:nvPr>
            <p:ph type="title" hasCustomPrompt="1"/>
          </p:nvPr>
        </p:nvSpPr>
        <p:spPr>
          <a:xfrm>
            <a:off x="472507" y="622810"/>
            <a:ext cx="3505235"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48354" y="3589612"/>
            <a:ext cx="1023938" cy="3382963"/>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834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6724680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89097"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4" name="Pentagon 8"/>
          <p:cNvSpPr/>
          <p:nvPr userDrawn="1"/>
        </p:nvSpPr>
        <p:spPr bwMode="white">
          <a:xfrm>
            <a:off x="0" y="0"/>
            <a:ext cx="477266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6" name="Title 2"/>
          <p:cNvSpPr>
            <a:spLocks noGrp="1"/>
          </p:cNvSpPr>
          <p:nvPr>
            <p:ph type="title" hasCustomPrompt="1"/>
          </p:nvPr>
        </p:nvSpPr>
        <p:spPr>
          <a:xfrm>
            <a:off x="472507" y="622810"/>
            <a:ext cx="3505235"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rgbClr val="FFFFFF"/>
                </a:solidFill>
                <a:latin typeface="+mj-lt"/>
                <a:ea typeface="+mj-ea"/>
                <a:cs typeface="+mj-cs"/>
                <a:sym typeface="+mj-lt"/>
              </a:defRPr>
            </a:lvl1pPr>
          </a:lstStyle>
          <a:p>
            <a:pPr lvl="0"/>
            <a:r>
              <a:rPr lang="en-US" dirty="0"/>
              <a:t>Click to add title</a:t>
            </a:r>
          </a:p>
        </p:txBody>
      </p:sp>
      <p:sp>
        <p:nvSpPr>
          <p:cNvPr id="12"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3" name="TextBox 12"/>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3345133" y="3407814"/>
            <a:ext cx="2021000"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2858802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mod="1">
    <p:ext uri="{DCECCB84-F9BA-43D5-87BE-67443E8EF086}">
      <p15:sldGuideLst xmlns:p15="http://schemas.microsoft.com/office/powerpoint/2012/main" xmlns=""/>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0814334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9012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3" name="Date Placeholder 4"/>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Title 3"/>
          <p:cNvSpPr>
            <a:spLocks noGrp="1"/>
          </p:cNvSpPr>
          <p:nvPr>
            <p:ph type="title" hasCustomPrompt="1"/>
          </p:nvPr>
        </p:nvSpPr>
        <p:spPr>
          <a:xfrm>
            <a:off x="472500" y="622810"/>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chemeClr val="tx1"/>
                </a:solidFill>
                <a:latin typeface="+mj-lt"/>
                <a:ea typeface="+mj-ea"/>
                <a:cs typeface="+mj-cs"/>
                <a:sym typeface="+mj-lt"/>
              </a:defRPr>
            </a:lvl1pPr>
          </a:lstStyle>
          <a:p>
            <a:pPr lvl="0"/>
            <a:r>
              <a:rPr lang="en-US" dirty="0"/>
              <a:t>Click to add title</a:t>
            </a: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617754" y="3589612"/>
            <a:ext cx="1023938" cy="3382963"/>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124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519853626"/>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91145"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dirty="0">
              <a:solidFill>
                <a:srgbClr val="FFFFFF"/>
              </a:solidFill>
              <a:ea typeface="+mj-ea"/>
              <a:cs typeface="+mj-cs"/>
              <a:sym typeface="Arial" panose="020B0604020202020204" pitchFamily="34" charset="0"/>
            </a:endParaRPr>
          </a:p>
        </p:txBody>
      </p:sp>
      <p:sp>
        <p:nvSpPr>
          <p:cNvPr id="12" name="Freeform 18"/>
          <p:cNvSpPr/>
          <p:nvPr userDrawn="1"/>
        </p:nvSpPr>
        <p:spPr bwMode="white">
          <a:xfrm>
            <a:off x="0" y="0"/>
            <a:ext cx="633467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lnSpc>
                <a:spcPct val="90000"/>
              </a:lnSpc>
              <a:spcAft>
                <a:spcPts val="750"/>
              </a:spcAft>
            </a:pPr>
            <a:endParaRPr lang="en-US" sz="900" dirty="0">
              <a:solidFill>
                <a:prstClr val="white"/>
              </a:solidFill>
              <a:sym typeface="+mn-lt"/>
            </a:endParaRPr>
          </a:p>
        </p:txBody>
      </p:sp>
      <p:sp>
        <p:nvSpPr>
          <p:cNvPr id="11" name="Title 3"/>
          <p:cNvSpPr>
            <a:spLocks noGrp="1"/>
          </p:cNvSpPr>
          <p:nvPr>
            <p:ph type="title" hasCustomPrompt="1"/>
          </p:nvPr>
        </p:nvSpPr>
        <p:spPr>
          <a:xfrm>
            <a:off x="472500" y="622810"/>
            <a:ext cx="4692600" cy="318549"/>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2300" b="0" i="0" u="none" kern="1200" spc="0">
                <a:solidFill>
                  <a:srgbClr val="FFFFFF"/>
                </a:solidFill>
                <a:latin typeface="+mj-lt"/>
                <a:ea typeface="+mj-ea"/>
                <a:cs typeface="+mj-cs"/>
                <a:sym typeface="+mj-lt"/>
              </a:defRPr>
            </a:lvl1pPr>
          </a:lstStyle>
          <a:p>
            <a:pPr lvl="0"/>
            <a:r>
              <a:rPr lang="en-US" dirty="0"/>
              <a:t>Click to add title</a:t>
            </a:r>
          </a:p>
        </p:txBody>
      </p:sp>
      <p:sp>
        <p:nvSpPr>
          <p:cNvPr id="17" name="Date Placeholder 3"/>
          <p:cNvSpPr>
            <a:spLocks noGrp="1"/>
          </p:cNvSpPr>
          <p:nvPr>
            <p:ph type="dt" sz="half" idx="2"/>
          </p:nvPr>
        </p:nvSpPr>
        <p:spPr>
          <a:xfrm>
            <a:off x="7258051" y="6451203"/>
            <a:ext cx="1111538" cy="107722"/>
          </a:xfrm>
          <a:prstGeom prst="rect">
            <a:avLst/>
          </a:prstGeom>
        </p:spPr>
        <p:txBody>
          <a:bodyPr vert="horz" wrap="square" lIns="0" tIns="0" rIns="0" bIns="0" rtlCol="0" anchor="b">
            <a:spAutoFit/>
          </a:bodyPr>
          <a:lstStyle>
            <a:lvl1pPr algn="r">
              <a:defRPr sz="700">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8" name="TextBox 17"/>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
        <p:nvSpPr>
          <p:cNvPr id="1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925725" y="3407814"/>
            <a:ext cx="2021000"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4913676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92544825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9216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3" name="TextBox 2"/>
          <p:cNvSpPr txBox="1"/>
          <p:nvPr/>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4" name="Date Placeholder 3"/>
          <p:cNvSpPr>
            <a:spLocks noGrp="1"/>
          </p:cNvSpPr>
          <p:nvPr>
            <p:ph type="dt" sz="half" idx="10"/>
          </p:nvPr>
        </p:nvSpPr>
        <p:spPr>
          <a:xfrm>
            <a:off x="7258051" y="6405036"/>
            <a:ext cx="1111538" cy="153888"/>
          </a:xfrm>
          <a:prstGeom prst="rect">
            <a:avLst/>
          </a:prstGeom>
        </p:spPr>
        <p:txBody>
          <a:bodyPr lIns="91429" tIns="45715" rIns="91429" bIns="45715"/>
          <a:lstStyle>
            <a:lvl1pPr>
              <a:defRPr>
                <a:solidFill>
                  <a:schemeClr val="bg1"/>
                </a:solidFill>
                <a:latin typeface="+mn-lt"/>
                <a:ea typeface="+mn-ea"/>
                <a:cs typeface="+mn-cs"/>
                <a:sym typeface="+mn-lt"/>
              </a:defRPr>
            </a:lvl1pPr>
          </a:lstStyle>
          <a:p>
            <a:pPr defTabSz="914296"/>
            <a:endParaRPr lang="en-US" dirty="0">
              <a:solidFill>
                <a:prstClr val="white"/>
              </a:solidFill>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8" name="Title 1"/>
          <p:cNvSpPr>
            <a:spLocks noGrp="1"/>
          </p:cNvSpPr>
          <p:nvPr>
            <p:ph type="title" hasCustomPrompt="1"/>
          </p:nvPr>
        </p:nvSpPr>
        <p:spPr>
          <a:xfrm>
            <a:off x="472500" y="3826343"/>
            <a:ext cx="8199900" cy="1606551"/>
          </a:xfr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1053164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3586390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250"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2753308" y="0"/>
            <a:ext cx="312713" cy="6858000"/>
          </a:xfrm>
          <a:prstGeom prst="rect">
            <a:avLst/>
          </a:prstGeom>
        </p:spPr>
      </p:pic>
      <p:sp>
        <p:nvSpPr>
          <p:cNvPr id="11" name="Title 4"/>
          <p:cNvSpPr>
            <a:spLocks noGrp="1"/>
          </p:cNvSpPr>
          <p:nvPr>
            <p:ph type="title" hasCustomPrompt="1"/>
          </p:nvPr>
        </p:nvSpPr>
        <p:spPr>
          <a:xfrm>
            <a:off x="472507" y="2681106"/>
            <a:ext cx="2345911" cy="1495795"/>
          </a:xfrm>
          <a:prstGeom prst="rect">
            <a:avLst/>
          </a:prstGeom>
        </p:spPr>
        <p:txBody>
          <a:bodyPr anchor="ctr">
            <a:noAutofit/>
          </a:bodyPr>
          <a:lstStyle>
            <a:lvl1pPr>
              <a:defRPr sz="2300">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3060573" y="-1309"/>
            <a:ext cx="6083428"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1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2" name="Date Placeholder 1"/>
          <p:cNvSpPr>
            <a:spLocks noGrp="1"/>
          </p:cNvSpPr>
          <p:nvPr>
            <p:ph type="dt" sz="half" idx="29"/>
          </p:nvPr>
        </p:nvSpPr>
        <p:spPr>
          <a:xfrm>
            <a:off x="7258051" y="6405036"/>
            <a:ext cx="1111538" cy="153888"/>
          </a:xfrm>
          <a:prstGeom prst="rect">
            <a:avLst/>
          </a:prstGeom>
        </p:spPr>
        <p:txBody>
          <a:bodyPr lIns="91429" tIns="45715" rIns="91429" bIns="45715"/>
          <a:lstStyle>
            <a:lvl1pPr>
              <a:defRPr>
                <a:solidFill>
                  <a:schemeClr val="bg1">
                    <a:lumMod val="50000"/>
                  </a:schemeClr>
                </a:solidFill>
                <a:latin typeface="+mn-lt"/>
                <a:ea typeface="+mn-ea"/>
                <a:cs typeface="+mn-cs"/>
                <a:sym typeface="+mn-lt"/>
              </a:defRPr>
            </a:lvl1pPr>
          </a:lstStyle>
          <a:p>
            <a:pPr defTabSz="914296"/>
            <a:endParaRPr lang="en-US" dirty="0">
              <a:solidFill>
                <a:prstClr val="white">
                  <a:lumMod val="50000"/>
                </a:prstClr>
              </a:solidFill>
            </a:endParaRPr>
          </a:p>
        </p:txBody>
      </p:sp>
      <p:sp>
        <p:nvSpPr>
          <p:cNvPr id="15" name="TextBox 14"/>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lumMod val="50000"/>
                  </a:prstClr>
                </a:solidFill>
                <a:sym typeface="+mn-lt"/>
              </a:rPr>
              <a:pPr algn="r" defTabSz="685722">
                <a:defRPr/>
              </a:pPr>
              <a:t>‹N›</a:t>
            </a:fld>
            <a:endParaRPr lang="en-US" sz="700" dirty="0">
              <a:solidFill>
                <a:prstClr val="white">
                  <a:lumMod val="50000"/>
                </a:prstClr>
              </a:solidFill>
              <a:sym typeface="+mn-lt"/>
            </a:endParaRPr>
          </a:p>
        </p:txBody>
      </p:sp>
    </p:spTree>
    <p:extLst>
      <p:ext uri="{BB962C8B-B14F-4D97-AF65-F5344CB8AC3E}">
        <p14:creationId xmlns:p14="http://schemas.microsoft.com/office/powerpoint/2010/main" val="3851518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4257350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93193"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4000" b="1" dirty="0">
              <a:solidFill>
                <a:srgbClr val="FFFFFF"/>
              </a:solidFill>
              <a:ea typeface="+mj-ea"/>
              <a:cs typeface="+mj-cs"/>
              <a:sym typeface="Arial" panose="020B0604020202020204" pitchFamily="34" charset="0"/>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6" name="Rectangle 5"/>
          <p:cNvSpPr/>
          <p:nvPr userDrawn="1"/>
        </p:nvSpPr>
        <p:spPr bwMode="white">
          <a:xfrm>
            <a:off x="472500" y="625475"/>
            <a:ext cx="699516" cy="93268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lstStyle/>
          <a:p>
            <a:pPr defTabSz="914296"/>
            <a:endParaRPr lang="en-US" sz="900" dirty="0">
              <a:solidFill>
                <a:prstClr val="white"/>
              </a:solidFill>
              <a:sym typeface="+mn-lt"/>
            </a:endParaRPr>
          </a:p>
        </p:txBody>
      </p:sp>
      <p:sp>
        <p:nvSpPr>
          <p:cNvPr id="7" name="Title 1"/>
          <p:cNvSpPr>
            <a:spLocks noGrp="1"/>
          </p:cNvSpPr>
          <p:nvPr>
            <p:ph type="title" hasCustomPrompt="1"/>
          </p:nvPr>
        </p:nvSpPr>
        <p:spPr>
          <a:xfrm>
            <a:off x="472500" y="3826343"/>
            <a:ext cx="8199900" cy="1606551"/>
          </a:xfrm>
          <a:prstGeom prst="rect">
            <a:avLst/>
          </a:prstGeom>
        </p:spPr>
        <p:txBody>
          <a:bodyPr anchor="b">
            <a:noAutofit/>
          </a:bodyPr>
          <a:lstStyle>
            <a:lvl1pPr marL="0" algn="l" defTabSz="685722" rtl="0" eaLnBrk="1" fontAlgn="auto" latinLnBrk="0" hangingPunct="1">
              <a:lnSpc>
                <a:spcPts val="4500"/>
              </a:lnSpc>
              <a:spcBef>
                <a:spcPts val="0"/>
              </a:spcBef>
              <a:spcAft>
                <a:spcPts val="0"/>
              </a:spcAft>
              <a:defRPr lang="en-US" sz="4000" kern="1200" baseline="0" dirty="0">
                <a:solidFill>
                  <a:schemeClr val="tx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173628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6697789"/>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94217" name="Diapositiva think-cell" r:id="rId4" imgW="324" imgH="324" progId="TCLayout.ActiveDocument.1">
                  <p:embed/>
                </p:oleObj>
              </mc:Choice>
              <mc:Fallback>
                <p:oleObj name="Diapositiva think-cell" r:id="rId4" imgW="324" imgH="324" progId="TCLayout.ActiveDocument.1">
                  <p:embed/>
                  <p:pic>
                    <p:nvPicPr>
                      <p:cNvPr id="0" name=""/>
                      <p:cNvPicPr/>
                      <p:nvPr/>
                    </p:nvPicPr>
                    <p:blipFill>
                      <a:blip r:embed="rId5"/>
                      <a:stretch>
                        <a:fillRect/>
                      </a:stretch>
                    </p:blipFill>
                    <p:spPr>
                      <a:xfrm>
                        <a:off x="1192" y="1596"/>
                        <a:ext cx="1190" cy="1587"/>
                      </a:xfrm>
                      <a:prstGeom prst="rect">
                        <a:avLst/>
                      </a:prstGeom>
                    </p:spPr>
                  </p:pic>
                </p:oleObj>
              </mc:Fallback>
            </mc:AlternateContent>
          </a:graphicData>
        </a:graphic>
      </p:graphicFrame>
      <p:sp>
        <p:nvSpPr>
          <p:cNvPr id="6" name="TextBox 5"/>
          <p:cNvSpPr txBox="1"/>
          <p:nvPr userDrawn="1"/>
        </p:nvSpPr>
        <p:spPr>
          <a:xfrm>
            <a:off x="8375907" y="6451203"/>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5001946" y="1353926"/>
            <a:ext cx="769257" cy="7514866"/>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11"/>
            <a:ext cx="9144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4"/>
          </a:solidFill>
          <a:ln>
            <a:noFill/>
          </a:ln>
          <a:effectLst/>
        </p:spPr>
        <p:txBody>
          <a:bodyPr vert="horz" wrap="square" lIns="68572" tIns="34286" rIns="68572" bIns="34286" numCol="1" anchor="t" anchorCtr="0" compatLnSpc="1">
            <a:prstTxWarp prst="textNoShape">
              <a:avLst/>
            </a:prstTxWarp>
            <a:noAutofit/>
          </a:bodyPr>
          <a:lstStyle/>
          <a:p>
            <a:pPr defTabSz="914296"/>
            <a:endParaRPr lang="en-US" sz="1100" dirty="0">
              <a:solidFill>
                <a:srgbClr val="000000"/>
              </a:solidFill>
              <a:sym typeface="+mn-lt"/>
            </a:endParaRPr>
          </a:p>
        </p:txBody>
      </p:sp>
    </p:spTree>
    <p:extLst>
      <p:ext uri="{BB962C8B-B14F-4D97-AF65-F5344CB8AC3E}">
        <p14:creationId xmlns:p14="http://schemas.microsoft.com/office/powerpoint/2010/main" val="3121231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accent5"/>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2324675949"/>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95241"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300" b="1" dirty="0">
              <a:solidFill>
                <a:srgbClr val="FFFFFF"/>
              </a:solidFill>
              <a:ea typeface="+mj-ea"/>
              <a:cs typeface="+mj-cs"/>
              <a:sym typeface="Arial" panose="020B0604020202020204" pitchFamily="34" charset="0"/>
            </a:endParaRPr>
          </a:p>
        </p:txBody>
      </p:sp>
      <p:sp>
        <p:nvSpPr>
          <p:cNvPr id="5" name="TextBox 4"/>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11"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
        <p:nvSpPr>
          <p:cNvPr id="4" name="Title 3"/>
          <p:cNvSpPr>
            <a:spLocks noGrp="1"/>
          </p:cNvSpPr>
          <p:nvPr>
            <p:ph type="title" hasCustomPrompt="1"/>
          </p:nvPr>
        </p:nvSpPr>
        <p:spPr>
          <a:xfrm>
            <a:off x="472500" y="622802"/>
            <a:ext cx="8199900" cy="470899"/>
          </a:xfrm>
        </p:spPr>
        <p:txBody>
          <a:bodyPr/>
          <a:lstStyle>
            <a:lvl1pPr>
              <a:defRPr sz="2300">
                <a:solidFill>
                  <a:schemeClr val="bg1"/>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26069747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43102208"/>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96265"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27245512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41193057"/>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97289"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7" name="TextBox 6"/>
          <p:cNvSpPr txBox="1"/>
          <p:nvPr userDrawn="1"/>
        </p:nvSpPr>
        <p:spPr bwMode="white">
          <a:xfrm>
            <a:off x="8375907" y="6450567"/>
            <a:ext cx="285750" cy="107722"/>
          </a:xfrm>
          <a:prstGeom prst="rect">
            <a:avLst/>
          </a:prstGeom>
          <a:noFill/>
        </p:spPr>
        <p:txBody>
          <a:bodyPr wrap="square" lIns="0" tIns="0" rIns="0" bIns="0" rtlCol="0" anchor="b">
            <a:spAutoFit/>
          </a:bodyPr>
          <a:lstStyle/>
          <a:p>
            <a:pPr algn="r" defTabSz="685722">
              <a:defRPr/>
            </a:pPr>
            <a:fld id="{DFCF27A5-1A5B-48D3-A060-2758FFBB1ADD}" type="slidenum">
              <a:rPr lang="en-US" sz="700">
                <a:solidFill>
                  <a:prstClr val="white"/>
                </a:solidFill>
                <a:sym typeface="+mn-lt"/>
              </a:rPr>
              <a:pPr algn="r" defTabSz="685722">
                <a:defRPr/>
              </a:pPr>
              <a:t>‹N›</a:t>
            </a:fld>
            <a:endParaRPr lang="en-US" sz="700" dirty="0">
              <a:solidFill>
                <a:prstClr val="white"/>
              </a:solidFill>
              <a:sym typeface="+mn-lt"/>
            </a:endParaRPr>
          </a:p>
        </p:txBody>
      </p:sp>
      <p:sp>
        <p:nvSpPr>
          <p:cNvPr id="9"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solidFill>
                <a:sym typeface="+mn-lt"/>
              </a:rPr>
              <a:t>Copyright © 2020 by Boston Consulting Group. All rights reserved.</a:t>
            </a:r>
          </a:p>
        </p:txBody>
      </p:sp>
    </p:spTree>
    <p:extLst>
      <p:ext uri="{BB962C8B-B14F-4D97-AF65-F5344CB8AC3E}">
        <p14:creationId xmlns:p14="http://schemas.microsoft.com/office/powerpoint/2010/main" val="2619101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95687812"/>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98313"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sp>
        <p:nvSpPr>
          <p:cNvPr id="10"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8856038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En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80554671"/>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99337"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2" y="1596"/>
                        <a:ext cx="1190" cy="1587"/>
                      </a:xfrm>
                      <a:prstGeom prst="rect">
                        <a:avLst/>
                      </a:prstGeom>
                    </p:spPr>
                  </p:pic>
                </p:oleObj>
              </mc:Fallback>
            </mc:AlternateContent>
          </a:graphicData>
        </a:graphic>
      </p:graphicFrame>
      <p:sp>
        <p:nvSpPr>
          <p:cNvPr id="3" name="TextBox 2"/>
          <p:cNvSpPr txBox="1"/>
          <p:nvPr userDrawn="1"/>
        </p:nvSpPr>
        <p:spPr>
          <a:xfrm>
            <a:off x="3053446" y="2540008"/>
            <a:ext cx="3175000" cy="140546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9" tIns="45715" rIns="91429" bIns="45715" numCol="1" spcCol="0" rtlCol="0" fromWordArt="0" anchor="ctr" anchorCtr="0" forceAA="0" compatLnSpc="1">
            <a:prstTxWarp prst="textNoShape">
              <a:avLst/>
            </a:prstTxWarp>
            <a:noAutofit/>
          </a:bodyPr>
          <a:lstStyle/>
          <a:p>
            <a:pPr algn="ctr" defTabSz="914296"/>
            <a:r>
              <a:rPr lang="en-US" sz="4000" dirty="0">
                <a:solidFill>
                  <a:srgbClr val="000000"/>
                </a:solidFill>
              </a:rPr>
              <a:t>Thank You</a:t>
            </a:r>
          </a:p>
        </p:txBody>
      </p:sp>
      <p:pic>
        <p:nvPicPr>
          <p:cNvPr id="5"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725403" y="362"/>
            <a:ext cx="422558"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436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35604820"/>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0361" name="Diapositiva think-cell" r:id="rId4" imgW="327" imgH="327" progId="TCLayout.ActiveDocument.1">
                  <p:embed/>
                </p:oleObj>
              </mc:Choice>
              <mc:Fallback>
                <p:oleObj name="Diapositiva think-cell" r:id="rId4" imgW="327" imgH="327" progId="TCLayout.ActiveDocument.1">
                  <p:embed/>
                  <p:pic>
                    <p:nvPicPr>
                      <p:cNvPr id="0" name=""/>
                      <p:cNvPicPr/>
                      <p:nvPr/>
                    </p:nvPicPr>
                    <p:blipFill>
                      <a:blip r:embed="rId5"/>
                      <a:stretch>
                        <a:fillRect/>
                      </a:stretch>
                    </p:blipFill>
                    <p:spPr>
                      <a:xfrm>
                        <a:off x="1588" y="2125"/>
                        <a:ext cx="1588" cy="2117"/>
                      </a:xfrm>
                      <a:prstGeom prst="rect">
                        <a:avLst/>
                      </a:prstGeom>
                    </p:spPr>
                  </p:pic>
                </p:oleObj>
              </mc:Fallback>
            </mc:AlternateContent>
          </a:graphicData>
        </a:graphic>
      </p:graphicFrame>
      <p:grpSp>
        <p:nvGrpSpPr>
          <p:cNvPr id="49" name="Group 48"/>
          <p:cNvGrpSpPr/>
          <p:nvPr userDrawn="1"/>
        </p:nvGrpSpPr>
        <p:grpSpPr>
          <a:xfrm>
            <a:off x="-450" y="-1"/>
            <a:ext cx="914535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722">
                <a:defRPr/>
              </a:pPr>
              <a:endParaRPr lang="en-US" sz="1400" dirty="0">
                <a:solidFill>
                  <a:srgbClr val="575757"/>
                </a:solidFill>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296"/>
                <a:endParaRPr lang="en-US" sz="1100" dirty="0">
                  <a:solidFill>
                    <a:srgbClr val="000000"/>
                  </a:solidFill>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4296">
                <a:lnSpc>
                  <a:spcPct val="90000"/>
                </a:lnSpc>
                <a:spcAft>
                  <a:spcPts val="750"/>
                </a:spcAft>
              </a:pPr>
              <a:endParaRPr lang="en-US" sz="900" dirty="0">
                <a:solidFill>
                  <a:prstClr val="white"/>
                </a:solidFill>
                <a:sym typeface="+mn-lt"/>
              </a:endParaRPr>
            </a:p>
          </p:txBody>
        </p:sp>
        <p:sp>
          <p:nvSpPr>
            <p:cNvPr id="60" name="Footnote example"/>
            <p:cNvSpPr txBox="1"/>
            <p:nvPr/>
          </p:nvSpPr>
          <p:spPr>
            <a:xfrm>
              <a:off x="630001" y="6269091"/>
              <a:ext cx="9030915" cy="290849"/>
            </a:xfrm>
            <a:prstGeom prst="rect">
              <a:avLst/>
            </a:prstGeom>
            <a:noFill/>
          </p:spPr>
          <p:txBody>
            <a:bodyPr wrap="square" lIns="0" tIns="0" rIns="0" bIns="0" rtlCol="0" anchor="b">
              <a:spAutoFit/>
            </a:bodyPr>
            <a:lstStyle/>
            <a:p>
              <a:pPr defTabSz="685722">
                <a:lnSpc>
                  <a:spcPct val="90000"/>
                </a:lnSpc>
                <a:defRPr/>
              </a:pPr>
              <a:r>
                <a:rPr lang="en-US" sz="700" dirty="0">
                  <a:solidFill>
                    <a:prstClr val="white">
                      <a:lumMod val="50000"/>
                    </a:prstClr>
                  </a:solidFill>
                  <a:sym typeface="+mn-lt"/>
                </a:rPr>
                <a:t>1. xxxx  2. xxxx  3. List footnotes in numerical order. Footnote numbers are not bracketed. Use 10pt font</a:t>
              </a:r>
            </a:p>
            <a:p>
              <a:pPr defTabSz="685722">
                <a:lnSpc>
                  <a:spcPct val="90000"/>
                </a:lnSpc>
                <a:defRPr/>
              </a:pPr>
              <a:r>
                <a:rPr lang="en-US" sz="700" dirty="0">
                  <a:solidFill>
                    <a:prstClr val="white">
                      <a:lumMod val="50000"/>
                    </a:prstClr>
                  </a:solidFill>
                  <a:sym typeface="+mn-lt"/>
                </a:rPr>
                <a:t>Note: Do not put a period at the end of the note or the source</a:t>
              </a:r>
            </a:p>
            <a:p>
              <a:pPr defTabSz="685722">
                <a:lnSpc>
                  <a:spcPct val="90000"/>
                </a:lnSpc>
                <a:defRPr/>
              </a:pPr>
              <a:r>
                <a:rPr lang="en-US" sz="700" dirty="0">
                  <a:solidFill>
                    <a:prstClr val="white">
                      <a:lumMod val="50000"/>
                    </a:prstClr>
                  </a:solidFill>
                  <a:sym typeface="+mn-lt"/>
                </a:rPr>
                <a:t>Source: Include a source for every chart that you use. Separate sources with a semicolon; BCG-related sources go at the end</a:t>
              </a:r>
            </a:p>
          </p:txBody>
        </p:sp>
      </p:grpSp>
      <p:sp>
        <p:nvSpPr>
          <p:cNvPr id="56"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Tree>
    <p:extLst>
      <p:ext uri="{BB962C8B-B14F-4D97-AF65-F5344CB8AC3E}">
        <p14:creationId xmlns:p14="http://schemas.microsoft.com/office/powerpoint/2010/main" val="5581850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006706782"/>
              </p:ext>
            </p:extLst>
          </p:nvPr>
        </p:nvGraphicFramePr>
        <p:xfrm>
          <a:off x="1194" y="1591"/>
          <a:ext cx="1191" cy="1588"/>
        </p:xfrm>
        <a:graphic>
          <a:graphicData uri="http://schemas.openxmlformats.org/presentationml/2006/ole">
            <mc:AlternateContent xmlns:mc="http://schemas.openxmlformats.org/markup-compatibility/2006">
              <mc:Choice xmlns:v="urn:schemas-microsoft-com:vml" Requires="v">
                <p:oleObj spid="_x0000_s101385" name="Diapositiva think-cell" r:id="rId5" imgW="384" imgH="384" progId="TCLayout.ActiveDocument.1">
                  <p:embed/>
                </p:oleObj>
              </mc:Choice>
              <mc:Fallback>
                <p:oleObj name="Diapositiva think-cell" r:id="rId5" imgW="384" imgH="384" progId="TCLayout.ActiveDocument.1">
                  <p:embed/>
                  <p:pic>
                    <p:nvPicPr>
                      <p:cNvPr id="0" name=""/>
                      <p:cNvPicPr/>
                      <p:nvPr/>
                    </p:nvPicPr>
                    <p:blipFill>
                      <a:blip r:embed="rId6"/>
                      <a:stretch>
                        <a:fillRect/>
                      </a:stretch>
                    </p:blipFill>
                    <p:spPr>
                      <a:xfrm>
                        <a:off x="1194" y="1591"/>
                        <a:ext cx="1191"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8"/>
            <a:ext cx="158750" cy="158751"/>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endParaRPr lang="en-US" sz="2800" b="1" dirty="0">
              <a:solidFill>
                <a:srgbClr val="FFFFFF"/>
              </a:solidFill>
              <a:ea typeface="+mj-ea"/>
              <a:cs typeface="+mj-cs"/>
              <a:sym typeface="Arial"/>
            </a:endParaRPr>
          </a:p>
        </p:txBody>
      </p:sp>
      <p:sp>
        <p:nvSpPr>
          <p:cNvPr id="16" name="Title 1"/>
          <p:cNvSpPr>
            <a:spLocks noGrp="1"/>
          </p:cNvSpPr>
          <p:nvPr>
            <p:ph type="ctrTitle" hasCustomPrompt="1"/>
          </p:nvPr>
        </p:nvSpPr>
        <p:spPr bwMode="ltGray">
          <a:xfrm>
            <a:off x="467547" y="1886251"/>
            <a:ext cx="6966774" cy="2203157"/>
          </a:xfrm>
          <a:prstGeom prst="rect">
            <a:avLst/>
          </a:prstGeom>
        </p:spPr>
        <p:txBody>
          <a:bodyPr anchor="t">
            <a:normAutofit/>
          </a:bodyPr>
          <a:lstStyle>
            <a:lvl1pPr algn="l">
              <a:lnSpc>
                <a:spcPct val="93000"/>
              </a:lnSpc>
              <a:defRPr sz="2800" b="1" baseline="0">
                <a:solidFill>
                  <a:srgbClr val="000000"/>
                </a:solidFill>
                <a:latin typeface="+mj-lt"/>
                <a:ea typeface="+mj-ea"/>
                <a:cs typeface="+mj-cs"/>
                <a:sym typeface="+mj-lt"/>
              </a:defRPr>
            </a:lvl1pPr>
          </a:lstStyle>
          <a:p>
            <a:r>
              <a:rPr lang="en-US" dirty="0"/>
              <a:t>Title in Title Case</a:t>
            </a:r>
          </a:p>
        </p:txBody>
      </p:sp>
      <p:sp>
        <p:nvSpPr>
          <p:cNvPr id="19" name="Subtitle 2"/>
          <p:cNvSpPr>
            <a:spLocks noGrp="1"/>
          </p:cNvSpPr>
          <p:nvPr>
            <p:ph type="subTitle" idx="1" hasCustomPrompt="1"/>
          </p:nvPr>
        </p:nvSpPr>
        <p:spPr bwMode="white">
          <a:xfrm>
            <a:off x="467547" y="4869168"/>
            <a:ext cx="6966774" cy="436195"/>
          </a:xfrm>
          <a:prstGeom prst="rect">
            <a:avLst/>
          </a:prstGeom>
        </p:spPr>
        <p:txBody>
          <a:bodyPr anchor="ctr"/>
          <a:lstStyle>
            <a:lvl1pPr marL="0" indent="0" algn="l">
              <a:lnSpc>
                <a:spcPct val="110000"/>
              </a:lnSpc>
              <a:buNone/>
              <a:defRPr sz="1600" baseline="0">
                <a:solidFill>
                  <a:srgbClr val="000000"/>
                </a:solidFill>
                <a:latin typeface="+mn-lt"/>
                <a:ea typeface="+mn-ea"/>
                <a:cs typeface="+mn-cs"/>
                <a:sym typeface="+mn-lt"/>
              </a:defRPr>
            </a:lvl1pPr>
            <a:lvl2pPr marL="342861" indent="0" algn="ctr">
              <a:buNone/>
              <a:defRPr sz="1500"/>
            </a:lvl2pPr>
            <a:lvl3pPr marL="685722" indent="0" algn="ctr">
              <a:buNone/>
              <a:defRPr sz="1400"/>
            </a:lvl3pPr>
            <a:lvl4pPr marL="1028583" indent="0" algn="ctr">
              <a:buNone/>
              <a:defRPr sz="1200"/>
            </a:lvl4pPr>
            <a:lvl5pPr marL="1371445" indent="0" algn="ctr">
              <a:buNone/>
              <a:defRPr sz="1200"/>
            </a:lvl5pPr>
            <a:lvl6pPr marL="1714305" indent="0" algn="ctr">
              <a:buNone/>
              <a:defRPr sz="1200"/>
            </a:lvl6pPr>
            <a:lvl7pPr marL="2057166" indent="0" algn="ctr">
              <a:buNone/>
              <a:defRPr sz="1200"/>
            </a:lvl7pPr>
            <a:lvl8pPr marL="2400027" indent="0" algn="ctr">
              <a:buNone/>
              <a:defRPr sz="1200"/>
            </a:lvl8pPr>
            <a:lvl9pPr marL="2742888" indent="0" algn="ctr">
              <a:buNone/>
              <a:defRPr sz="1200"/>
            </a:lvl9pPr>
          </a:lstStyle>
          <a:p>
            <a:r>
              <a:rPr lang="en-US" dirty="0"/>
              <a:t>Subtitle in sentence case</a:t>
            </a:r>
          </a:p>
        </p:txBody>
      </p:sp>
      <p:pic>
        <p:nvPicPr>
          <p:cNvPr id="7" name="Picture 7" descr="ADR_logo"/>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25043" y="442921"/>
            <a:ext cx="1251347" cy="3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974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525636911"/>
              </p:ext>
            </p:extLst>
          </p:nvPr>
        </p:nvGraphicFramePr>
        <p:xfrm>
          <a:off x="1588" y="2125"/>
          <a:ext cx="1588" cy="2117"/>
        </p:xfrm>
        <a:graphic>
          <a:graphicData uri="http://schemas.openxmlformats.org/presentationml/2006/ole">
            <mc:AlternateContent xmlns:mc="http://schemas.openxmlformats.org/markup-compatibility/2006">
              <mc:Choice xmlns:v="urn:schemas-microsoft-com:vml" Requires="v">
                <p:oleObj spid="_x0000_s102409" name="Diapositiva think-cell" r:id="rId5" imgW="327" imgH="327" progId="TCLayout.ActiveDocument.1">
                  <p:embed/>
                </p:oleObj>
              </mc:Choice>
              <mc:Fallback>
                <p:oleObj name="Diapositiva think-cell" r:id="rId5" imgW="327" imgH="327" progId="TCLayout.ActiveDocument.1">
                  <p:embed/>
                  <p:pic>
                    <p:nvPicPr>
                      <p:cNvPr id="0" name=""/>
                      <p:cNvPicPr/>
                      <p:nvPr/>
                    </p:nvPicPr>
                    <p:blipFill>
                      <a:blip r:embed="rId6"/>
                      <a:stretch>
                        <a:fillRect/>
                      </a:stretch>
                    </p:blipFill>
                    <p:spPr>
                      <a:xfrm>
                        <a:off x="1588" y="2125"/>
                        <a:ext cx="1588" cy="2117"/>
                      </a:xfrm>
                      <a:prstGeom prst="rect">
                        <a:avLst/>
                      </a:prstGeom>
                    </p:spPr>
                  </p:pic>
                </p:oleObj>
              </mc:Fallback>
            </mc:AlternateContent>
          </a:graphicData>
        </a:graphic>
      </p:graphicFrame>
      <p:sp>
        <p:nvSpPr>
          <p:cNvPr id="4" name="Rectangle 3" hidden="1"/>
          <p:cNvSpPr/>
          <p:nvPr userDrawn="1">
            <p:custDataLst>
              <p:tags r:id="rId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sz="2300" b="1" dirty="0">
              <a:solidFill>
                <a:srgbClr val="FFFFFF"/>
              </a:solidFill>
              <a:ea typeface="+mj-ea"/>
              <a:cs typeface="+mj-cs"/>
              <a:sym typeface="Arial"/>
            </a:endParaRPr>
          </a:p>
        </p:txBody>
      </p:sp>
      <p:sp>
        <p:nvSpPr>
          <p:cNvPr id="7" name="Copyright" hidden="1"/>
          <p:cNvSpPr txBox="1"/>
          <p:nvPr userDrawn="1"/>
        </p:nvSpPr>
        <p:spPr>
          <a:xfrm rot="16200000">
            <a:off x="6473436" y="3936351"/>
            <a:ext cx="5133975" cy="69250"/>
          </a:xfrm>
          <a:prstGeom prst="rect">
            <a:avLst/>
          </a:prstGeom>
          <a:noFill/>
        </p:spPr>
        <p:txBody>
          <a:bodyPr wrap="square" lIns="0" tIns="0" rIns="0" bIns="0" rtlCol="0" anchor="t">
            <a:spAutoFit/>
          </a:bodyPr>
          <a:lstStyle/>
          <a:p>
            <a:pPr defTabSz="914296">
              <a:lnSpc>
                <a:spcPct val="90000"/>
              </a:lnSpc>
              <a:spcAft>
                <a:spcPts val="449"/>
              </a:spcAft>
            </a:pPr>
            <a:r>
              <a:rPr lang="en-US" sz="500" dirty="0">
                <a:solidFill>
                  <a:prstClr val="white">
                    <a:lumMod val="50000"/>
                  </a:prstClr>
                </a:solidFill>
                <a:sym typeface="+mn-lt"/>
              </a:rPr>
              <a:t>Copyright © 2020 by Boston Consulting Group. All rights reserved.</a:t>
            </a:r>
          </a:p>
        </p:txBody>
      </p:sp>
      <p:sp>
        <p:nvSpPr>
          <p:cNvPr id="16" name="Rectangle 10"/>
          <p:cNvSpPr>
            <a:spLocks noChangeArrowheads="1"/>
          </p:cNvSpPr>
          <p:nvPr userDrawn="1"/>
        </p:nvSpPr>
        <p:spPr bwMode="auto">
          <a:xfrm>
            <a:off x="0" y="6669091"/>
            <a:ext cx="9144000" cy="215900"/>
          </a:xfrm>
          <a:prstGeom prst="rect">
            <a:avLst/>
          </a:prstGeom>
          <a:solidFill>
            <a:srgbClr val="D9E5E9"/>
          </a:solidFill>
          <a:ln>
            <a:noFill/>
          </a:ln>
        </p:spPr>
        <p:txBody>
          <a:bodyPr wrap="none" lIns="91270" tIns="45628" rIns="91270" bIns="45628" anchor="ctr"/>
          <a:lstStyle/>
          <a:p>
            <a:pPr defTabSz="914296">
              <a:lnSpc>
                <a:spcPts val="1875"/>
              </a:lnSpc>
            </a:pPr>
            <a:endParaRPr lang="en-US" sz="1200" dirty="0">
              <a:solidFill>
                <a:srgbClr val="000000"/>
              </a:solidFill>
              <a:sym typeface="+mn-lt"/>
            </a:endParaRPr>
          </a:p>
        </p:txBody>
      </p:sp>
      <p:sp>
        <p:nvSpPr>
          <p:cNvPr id="17" name="Slide Number"/>
          <p:cNvSpPr txBox="1">
            <a:spLocks noChangeArrowheads="1"/>
          </p:cNvSpPr>
          <p:nvPr userDrawn="1"/>
        </p:nvSpPr>
        <p:spPr bwMode="auto">
          <a:xfrm>
            <a:off x="8663355" y="6718436"/>
            <a:ext cx="160300" cy="138499"/>
          </a:xfrm>
          <a:prstGeom prst="rect">
            <a:avLst/>
          </a:prstGeom>
          <a:noFill/>
          <a:ln w="9525">
            <a:noFill/>
            <a:miter lim="800000"/>
            <a:headEnd/>
            <a:tailEnd/>
          </a:ln>
          <a:effectLst/>
        </p:spPr>
        <p:txBody>
          <a:bodyPr wrap="none" lIns="0" tIns="0" rIns="0" bIns="0">
            <a:spAutoFit/>
          </a:bodyPr>
          <a:lstStyle>
            <a:lvl1pPr>
              <a:defRPr sz="900" b="0" smtClean="0"/>
            </a:lvl1pPr>
          </a:lstStyle>
          <a:p>
            <a:pPr defTabSz="914296">
              <a:defRPr/>
            </a:pPr>
            <a:fld id="{B984CBE4-91B9-4CD3-88AC-5D78FD7046D4}" type="slidenum">
              <a:rPr lang="en-US">
                <a:solidFill>
                  <a:srgbClr val="000000"/>
                </a:solidFill>
                <a:sym typeface="+mn-lt"/>
              </a:rPr>
              <a:pPr defTabSz="914296">
                <a:defRPr/>
              </a:pPr>
              <a:t>‹N›</a:t>
            </a:fld>
            <a:endParaRPr lang="en-US" sz="700" dirty="0">
              <a:solidFill>
                <a:srgbClr val="000000"/>
              </a:solidFill>
              <a:sym typeface="+mn-lt"/>
            </a:endParaRPr>
          </a:p>
        </p:txBody>
      </p:sp>
      <p:sp>
        <p:nvSpPr>
          <p:cNvPr id="18" name="Slide Number Line"/>
          <p:cNvSpPr>
            <a:spLocks noChangeShapeType="1"/>
          </p:cNvSpPr>
          <p:nvPr userDrawn="1"/>
        </p:nvSpPr>
        <p:spPr bwMode="auto">
          <a:xfrm>
            <a:off x="8556381" y="6734363"/>
            <a:ext cx="0" cy="123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pPr defTabSz="914296"/>
            <a:endParaRPr lang="it-IT" sz="1400" dirty="0">
              <a:solidFill>
                <a:srgbClr val="000000"/>
              </a:solidFill>
              <a:sym typeface="+mn-lt"/>
            </a:endParaRPr>
          </a:p>
        </p:txBody>
      </p:sp>
      <p:sp>
        <p:nvSpPr>
          <p:cNvPr id="19" name="Header Line"/>
          <p:cNvSpPr>
            <a:spLocks noChangeShapeType="1"/>
          </p:cNvSpPr>
          <p:nvPr userDrawn="1"/>
        </p:nvSpPr>
        <p:spPr bwMode="auto">
          <a:xfrm>
            <a:off x="1" y="942975"/>
            <a:ext cx="9145466" cy="0"/>
          </a:xfrm>
          <a:prstGeom prst="line">
            <a:avLst/>
          </a:prstGeom>
          <a:noFill/>
          <a:ln w="9525">
            <a:solidFill>
              <a:srgbClr val="A1BEC9">
                <a:lumMod val="40000"/>
                <a:lumOff val="60000"/>
              </a:srgbClr>
            </a:solidFill>
            <a:round/>
            <a:headEnd/>
            <a:tailEnd/>
          </a:ln>
          <a:extLst>
            <a:ext uri="{909E8E84-426E-40DD-AFC4-6F175D3DCCD1}">
              <a14:hiddenFill xmlns:a14="http://schemas.microsoft.com/office/drawing/2010/main">
                <a:noFill/>
              </a14:hiddenFill>
            </a:ext>
          </a:extLst>
        </p:spPr>
        <p:txBody>
          <a:bodyPr lIns="91270" tIns="45628" rIns="91270" bIns="45628"/>
          <a:lstStyle/>
          <a:p>
            <a:pPr defTabSz="912448">
              <a:defRPr/>
            </a:pPr>
            <a:endParaRPr lang="it-IT" sz="1400" kern="0" dirty="0">
              <a:solidFill>
                <a:srgbClr val="000000"/>
              </a:solidFill>
              <a:sym typeface="+mn-lt"/>
            </a:endParaRPr>
          </a:p>
        </p:txBody>
      </p:sp>
      <p:sp>
        <p:nvSpPr>
          <p:cNvPr id="20" name="Title 7"/>
          <p:cNvSpPr>
            <a:spLocks noGrp="1"/>
          </p:cNvSpPr>
          <p:nvPr>
            <p:ph type="title" hasCustomPrompt="1"/>
          </p:nvPr>
        </p:nvSpPr>
        <p:spPr>
          <a:xfrm>
            <a:off x="441055" y="149415"/>
            <a:ext cx="8023133" cy="684212"/>
          </a:xfrm>
        </p:spPr>
        <p:txBody>
          <a:bodyPr/>
          <a:lstStyle>
            <a:lvl1pPr>
              <a:defRPr sz="2300">
                <a:latin typeface="+mj-lt"/>
                <a:sym typeface="Trebuchet MS" panose="020B0603020202020204" pitchFamily="34" charset="0"/>
              </a:defRPr>
            </a:lvl1pPr>
          </a:lstStyle>
          <a:p>
            <a:r>
              <a:rPr lang="en-US" dirty="0"/>
              <a:t>Click to add title</a:t>
            </a:r>
          </a:p>
        </p:txBody>
      </p:sp>
      <p:pic>
        <p:nvPicPr>
          <p:cNvPr id="11" name="Picture 7" descr="ADR_logo"/>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r="74674"/>
          <a:stretch/>
        </p:blipFill>
        <p:spPr bwMode="auto">
          <a:xfrm>
            <a:off x="8556381" y="362"/>
            <a:ext cx="591580" cy="588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247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3240">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oleObject" Target="../embeddings/oleObject1.bin"/><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ags" Target="../tags/tag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75"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5.xml"/><Relationship Id="rId21" Type="http://schemas.openxmlformats.org/officeDocument/2006/relationships/slideLayout" Target="../slideLayouts/slideLayout90.xml"/><Relationship Id="rId42" Type="http://schemas.openxmlformats.org/officeDocument/2006/relationships/slideLayout" Target="../slideLayouts/slideLayout111.xml"/><Relationship Id="rId47" Type="http://schemas.openxmlformats.org/officeDocument/2006/relationships/slideLayout" Target="../slideLayouts/slideLayout116.xml"/><Relationship Id="rId63" Type="http://schemas.openxmlformats.org/officeDocument/2006/relationships/slideLayout" Target="../slideLayouts/slideLayout132.xml"/><Relationship Id="rId68" Type="http://schemas.openxmlformats.org/officeDocument/2006/relationships/slideLayout" Target="../slideLayouts/slideLayout137.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9" Type="http://schemas.openxmlformats.org/officeDocument/2006/relationships/slideLayout" Target="../slideLayouts/slideLayout98.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slideLayout" Target="../slideLayouts/slideLayout109.xml"/><Relationship Id="rId45" Type="http://schemas.openxmlformats.org/officeDocument/2006/relationships/slideLayout" Target="../slideLayouts/slideLayout114.xml"/><Relationship Id="rId53" Type="http://schemas.openxmlformats.org/officeDocument/2006/relationships/slideLayout" Target="../slideLayouts/slideLayout122.xml"/><Relationship Id="rId58" Type="http://schemas.openxmlformats.org/officeDocument/2006/relationships/slideLayout" Target="../slideLayouts/slideLayout127.xml"/><Relationship Id="rId66" Type="http://schemas.openxmlformats.org/officeDocument/2006/relationships/slideLayout" Target="../slideLayouts/slideLayout135.xml"/><Relationship Id="rId74" Type="http://schemas.openxmlformats.org/officeDocument/2006/relationships/oleObject" Target="../embeddings/oleObject69.bin"/><Relationship Id="rId5" Type="http://schemas.openxmlformats.org/officeDocument/2006/relationships/slideLayout" Target="../slideLayouts/slideLayout74.xml"/><Relationship Id="rId61" Type="http://schemas.openxmlformats.org/officeDocument/2006/relationships/slideLayout" Target="../slideLayouts/slideLayout130.xml"/><Relationship Id="rId19" Type="http://schemas.openxmlformats.org/officeDocument/2006/relationships/slideLayout" Target="../slideLayouts/slideLayout8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43" Type="http://schemas.openxmlformats.org/officeDocument/2006/relationships/slideLayout" Target="../slideLayouts/slideLayout112.xml"/><Relationship Id="rId48" Type="http://schemas.openxmlformats.org/officeDocument/2006/relationships/slideLayout" Target="../slideLayouts/slideLayout117.xml"/><Relationship Id="rId56" Type="http://schemas.openxmlformats.org/officeDocument/2006/relationships/slideLayout" Target="../slideLayouts/slideLayout125.xml"/><Relationship Id="rId64" Type="http://schemas.openxmlformats.org/officeDocument/2006/relationships/slideLayout" Target="../slideLayouts/slideLayout133.xml"/><Relationship Id="rId69" Type="http://schemas.openxmlformats.org/officeDocument/2006/relationships/slideLayout" Target="../slideLayouts/slideLayout138.xml"/><Relationship Id="rId8" Type="http://schemas.openxmlformats.org/officeDocument/2006/relationships/slideLayout" Target="../slideLayouts/slideLayout77.xml"/><Relationship Id="rId51" Type="http://schemas.openxmlformats.org/officeDocument/2006/relationships/slideLayout" Target="../slideLayouts/slideLayout120.xml"/><Relationship Id="rId72" Type="http://schemas.openxmlformats.org/officeDocument/2006/relationships/tags" Target="../tags/tag117.xml"/><Relationship Id="rId3" Type="http://schemas.openxmlformats.org/officeDocument/2006/relationships/slideLayout" Target="../slideLayouts/slideLayout7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46" Type="http://schemas.openxmlformats.org/officeDocument/2006/relationships/slideLayout" Target="../slideLayouts/slideLayout115.xml"/><Relationship Id="rId59" Type="http://schemas.openxmlformats.org/officeDocument/2006/relationships/slideLayout" Target="../slideLayouts/slideLayout128.xml"/><Relationship Id="rId67" Type="http://schemas.openxmlformats.org/officeDocument/2006/relationships/slideLayout" Target="../slideLayouts/slideLayout136.xml"/><Relationship Id="rId20" Type="http://schemas.openxmlformats.org/officeDocument/2006/relationships/slideLayout" Target="../slideLayouts/slideLayout89.xml"/><Relationship Id="rId41" Type="http://schemas.openxmlformats.org/officeDocument/2006/relationships/slideLayout" Target="../slideLayouts/slideLayout110.xml"/><Relationship Id="rId54" Type="http://schemas.openxmlformats.org/officeDocument/2006/relationships/slideLayout" Target="../slideLayouts/slideLayout123.xml"/><Relationship Id="rId62" Type="http://schemas.openxmlformats.org/officeDocument/2006/relationships/slideLayout" Target="../slideLayouts/slideLayout131.xml"/><Relationship Id="rId70" Type="http://schemas.openxmlformats.org/officeDocument/2006/relationships/theme" Target="../theme/theme2.xml"/><Relationship Id="rId75" Type="http://schemas.openxmlformats.org/officeDocument/2006/relationships/image" Target="../media/image1.emf"/><Relationship Id="rId1" Type="http://schemas.openxmlformats.org/officeDocument/2006/relationships/slideLayout" Target="../slideLayouts/slideLayout70.xml"/><Relationship Id="rId6" Type="http://schemas.openxmlformats.org/officeDocument/2006/relationships/slideLayout" Target="../slideLayouts/slideLayout75.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49" Type="http://schemas.openxmlformats.org/officeDocument/2006/relationships/slideLayout" Target="../slideLayouts/slideLayout118.xml"/><Relationship Id="rId57" Type="http://schemas.openxmlformats.org/officeDocument/2006/relationships/slideLayout" Target="../slideLayouts/slideLayout126.xml"/><Relationship Id="rId10" Type="http://schemas.openxmlformats.org/officeDocument/2006/relationships/slideLayout" Target="../slideLayouts/slideLayout79.xml"/><Relationship Id="rId31" Type="http://schemas.openxmlformats.org/officeDocument/2006/relationships/slideLayout" Target="../slideLayouts/slideLayout100.xml"/><Relationship Id="rId44" Type="http://schemas.openxmlformats.org/officeDocument/2006/relationships/slideLayout" Target="../slideLayouts/slideLayout113.xml"/><Relationship Id="rId52" Type="http://schemas.openxmlformats.org/officeDocument/2006/relationships/slideLayout" Target="../slideLayouts/slideLayout121.xml"/><Relationship Id="rId60" Type="http://schemas.openxmlformats.org/officeDocument/2006/relationships/slideLayout" Target="../slideLayouts/slideLayout129.xml"/><Relationship Id="rId65" Type="http://schemas.openxmlformats.org/officeDocument/2006/relationships/slideLayout" Target="../slideLayouts/slideLayout134.xml"/><Relationship Id="rId73" Type="http://schemas.openxmlformats.org/officeDocument/2006/relationships/tags" Target="../tags/tag11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9" Type="http://schemas.openxmlformats.org/officeDocument/2006/relationships/slideLayout" Target="../slideLayouts/slideLayout108.xml"/><Relationship Id="rId34" Type="http://schemas.openxmlformats.org/officeDocument/2006/relationships/slideLayout" Target="../slideLayouts/slideLayout103.xml"/><Relationship Id="rId50" Type="http://schemas.openxmlformats.org/officeDocument/2006/relationships/slideLayout" Target="../slideLayouts/slideLayout119.xml"/><Relationship Id="rId55" Type="http://schemas.openxmlformats.org/officeDocument/2006/relationships/slideLayout" Target="../slideLayouts/slideLayout124.xml"/><Relationship Id="rId7" Type="http://schemas.openxmlformats.org/officeDocument/2006/relationships/slideLayout" Target="../slideLayouts/slideLayout76.xml"/><Relationship Id="rId71" Type="http://schemas.openxmlformats.org/officeDocument/2006/relationships/vmlDrawing" Target="../drawings/vmlDrawing69.v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64.xml"/><Relationship Id="rId21" Type="http://schemas.openxmlformats.org/officeDocument/2006/relationships/slideLayout" Target="../slideLayouts/slideLayout159.xml"/><Relationship Id="rId42" Type="http://schemas.openxmlformats.org/officeDocument/2006/relationships/slideLayout" Target="../slideLayouts/slideLayout180.xml"/><Relationship Id="rId47" Type="http://schemas.openxmlformats.org/officeDocument/2006/relationships/slideLayout" Target="../slideLayouts/slideLayout185.xml"/><Relationship Id="rId63" Type="http://schemas.openxmlformats.org/officeDocument/2006/relationships/slideLayout" Target="../slideLayouts/slideLayout201.xml"/><Relationship Id="rId68" Type="http://schemas.openxmlformats.org/officeDocument/2006/relationships/slideLayout" Target="../slideLayouts/slideLayout206.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9" Type="http://schemas.openxmlformats.org/officeDocument/2006/relationships/slideLayout" Target="../slideLayouts/slideLayout167.xml"/><Relationship Id="rId11" Type="http://schemas.openxmlformats.org/officeDocument/2006/relationships/slideLayout" Target="../slideLayouts/slideLayout149.xml"/><Relationship Id="rId24" Type="http://schemas.openxmlformats.org/officeDocument/2006/relationships/slideLayout" Target="../slideLayouts/slideLayout162.xml"/><Relationship Id="rId32" Type="http://schemas.openxmlformats.org/officeDocument/2006/relationships/slideLayout" Target="../slideLayouts/slideLayout170.xml"/><Relationship Id="rId37" Type="http://schemas.openxmlformats.org/officeDocument/2006/relationships/slideLayout" Target="../slideLayouts/slideLayout175.xml"/><Relationship Id="rId40" Type="http://schemas.openxmlformats.org/officeDocument/2006/relationships/slideLayout" Target="../slideLayouts/slideLayout178.xml"/><Relationship Id="rId45" Type="http://schemas.openxmlformats.org/officeDocument/2006/relationships/slideLayout" Target="../slideLayouts/slideLayout183.xml"/><Relationship Id="rId53" Type="http://schemas.openxmlformats.org/officeDocument/2006/relationships/slideLayout" Target="../slideLayouts/slideLayout191.xml"/><Relationship Id="rId58" Type="http://schemas.openxmlformats.org/officeDocument/2006/relationships/slideLayout" Target="../slideLayouts/slideLayout196.xml"/><Relationship Id="rId66" Type="http://schemas.openxmlformats.org/officeDocument/2006/relationships/slideLayout" Target="../slideLayouts/slideLayout204.xml"/><Relationship Id="rId74" Type="http://schemas.openxmlformats.org/officeDocument/2006/relationships/oleObject" Target="../embeddings/oleObject137.bin"/><Relationship Id="rId5" Type="http://schemas.openxmlformats.org/officeDocument/2006/relationships/slideLayout" Target="../slideLayouts/slideLayout143.xml"/><Relationship Id="rId61" Type="http://schemas.openxmlformats.org/officeDocument/2006/relationships/slideLayout" Target="../slideLayouts/slideLayout199.xml"/><Relationship Id="rId19" Type="http://schemas.openxmlformats.org/officeDocument/2006/relationships/slideLayout" Target="../slideLayouts/slideLayout157.xml"/><Relationship Id="rId14" Type="http://schemas.openxmlformats.org/officeDocument/2006/relationships/slideLayout" Target="../slideLayouts/slideLayout152.xml"/><Relationship Id="rId22" Type="http://schemas.openxmlformats.org/officeDocument/2006/relationships/slideLayout" Target="../slideLayouts/slideLayout160.xml"/><Relationship Id="rId27" Type="http://schemas.openxmlformats.org/officeDocument/2006/relationships/slideLayout" Target="../slideLayouts/slideLayout165.xml"/><Relationship Id="rId30" Type="http://schemas.openxmlformats.org/officeDocument/2006/relationships/slideLayout" Target="../slideLayouts/slideLayout168.xml"/><Relationship Id="rId35" Type="http://schemas.openxmlformats.org/officeDocument/2006/relationships/slideLayout" Target="../slideLayouts/slideLayout173.xml"/><Relationship Id="rId43" Type="http://schemas.openxmlformats.org/officeDocument/2006/relationships/slideLayout" Target="../slideLayouts/slideLayout181.xml"/><Relationship Id="rId48" Type="http://schemas.openxmlformats.org/officeDocument/2006/relationships/slideLayout" Target="../slideLayouts/slideLayout186.xml"/><Relationship Id="rId56" Type="http://schemas.openxmlformats.org/officeDocument/2006/relationships/slideLayout" Target="../slideLayouts/slideLayout194.xml"/><Relationship Id="rId64" Type="http://schemas.openxmlformats.org/officeDocument/2006/relationships/slideLayout" Target="../slideLayouts/slideLayout202.xml"/><Relationship Id="rId69" Type="http://schemas.openxmlformats.org/officeDocument/2006/relationships/slideLayout" Target="../slideLayouts/slideLayout207.xml"/><Relationship Id="rId8" Type="http://schemas.openxmlformats.org/officeDocument/2006/relationships/slideLayout" Target="../slideLayouts/slideLayout146.xml"/><Relationship Id="rId51" Type="http://schemas.openxmlformats.org/officeDocument/2006/relationships/slideLayout" Target="../slideLayouts/slideLayout189.xml"/><Relationship Id="rId72" Type="http://schemas.openxmlformats.org/officeDocument/2006/relationships/tags" Target="../tags/tag233.xml"/><Relationship Id="rId3" Type="http://schemas.openxmlformats.org/officeDocument/2006/relationships/slideLayout" Target="../slideLayouts/slideLayout141.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slideLayout" Target="../slideLayouts/slideLayout163.xml"/><Relationship Id="rId33" Type="http://schemas.openxmlformats.org/officeDocument/2006/relationships/slideLayout" Target="../slideLayouts/slideLayout171.xml"/><Relationship Id="rId38" Type="http://schemas.openxmlformats.org/officeDocument/2006/relationships/slideLayout" Target="../slideLayouts/slideLayout176.xml"/><Relationship Id="rId46" Type="http://schemas.openxmlformats.org/officeDocument/2006/relationships/slideLayout" Target="../slideLayouts/slideLayout184.xml"/><Relationship Id="rId59" Type="http://schemas.openxmlformats.org/officeDocument/2006/relationships/slideLayout" Target="../slideLayouts/slideLayout197.xml"/><Relationship Id="rId67" Type="http://schemas.openxmlformats.org/officeDocument/2006/relationships/slideLayout" Target="../slideLayouts/slideLayout205.xml"/><Relationship Id="rId20" Type="http://schemas.openxmlformats.org/officeDocument/2006/relationships/slideLayout" Target="../slideLayouts/slideLayout158.xml"/><Relationship Id="rId41" Type="http://schemas.openxmlformats.org/officeDocument/2006/relationships/slideLayout" Target="../slideLayouts/slideLayout179.xml"/><Relationship Id="rId54" Type="http://schemas.openxmlformats.org/officeDocument/2006/relationships/slideLayout" Target="../slideLayouts/slideLayout192.xml"/><Relationship Id="rId62" Type="http://schemas.openxmlformats.org/officeDocument/2006/relationships/slideLayout" Target="../slideLayouts/slideLayout200.xml"/><Relationship Id="rId70" Type="http://schemas.openxmlformats.org/officeDocument/2006/relationships/theme" Target="../theme/theme3.xml"/><Relationship Id="rId75" Type="http://schemas.openxmlformats.org/officeDocument/2006/relationships/image" Target="../media/image1.emf"/><Relationship Id="rId1" Type="http://schemas.openxmlformats.org/officeDocument/2006/relationships/slideLayout" Target="../slideLayouts/slideLayout139.xml"/><Relationship Id="rId6" Type="http://schemas.openxmlformats.org/officeDocument/2006/relationships/slideLayout" Target="../slideLayouts/slideLayout144.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28" Type="http://schemas.openxmlformats.org/officeDocument/2006/relationships/slideLayout" Target="../slideLayouts/slideLayout166.xml"/><Relationship Id="rId36" Type="http://schemas.openxmlformats.org/officeDocument/2006/relationships/slideLayout" Target="../slideLayouts/slideLayout174.xml"/><Relationship Id="rId49" Type="http://schemas.openxmlformats.org/officeDocument/2006/relationships/slideLayout" Target="../slideLayouts/slideLayout187.xml"/><Relationship Id="rId57" Type="http://schemas.openxmlformats.org/officeDocument/2006/relationships/slideLayout" Target="../slideLayouts/slideLayout195.xml"/><Relationship Id="rId10" Type="http://schemas.openxmlformats.org/officeDocument/2006/relationships/slideLayout" Target="../slideLayouts/slideLayout148.xml"/><Relationship Id="rId31" Type="http://schemas.openxmlformats.org/officeDocument/2006/relationships/slideLayout" Target="../slideLayouts/slideLayout169.xml"/><Relationship Id="rId44" Type="http://schemas.openxmlformats.org/officeDocument/2006/relationships/slideLayout" Target="../slideLayouts/slideLayout182.xml"/><Relationship Id="rId52" Type="http://schemas.openxmlformats.org/officeDocument/2006/relationships/slideLayout" Target="../slideLayouts/slideLayout190.xml"/><Relationship Id="rId60" Type="http://schemas.openxmlformats.org/officeDocument/2006/relationships/slideLayout" Target="../slideLayouts/slideLayout198.xml"/><Relationship Id="rId65" Type="http://schemas.openxmlformats.org/officeDocument/2006/relationships/slideLayout" Target="../slideLayouts/slideLayout203.xml"/><Relationship Id="rId73" Type="http://schemas.openxmlformats.org/officeDocument/2006/relationships/tags" Target="../tags/tag234.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39" Type="http://schemas.openxmlformats.org/officeDocument/2006/relationships/slideLayout" Target="../slideLayouts/slideLayout177.xml"/><Relationship Id="rId34" Type="http://schemas.openxmlformats.org/officeDocument/2006/relationships/slideLayout" Target="../slideLayouts/slideLayout172.xml"/><Relationship Id="rId50" Type="http://schemas.openxmlformats.org/officeDocument/2006/relationships/slideLayout" Target="../slideLayouts/slideLayout188.xml"/><Relationship Id="rId55" Type="http://schemas.openxmlformats.org/officeDocument/2006/relationships/slideLayout" Target="../slideLayouts/slideLayout193.xml"/><Relationship Id="rId7" Type="http://schemas.openxmlformats.org/officeDocument/2006/relationships/slideLayout" Target="../slideLayouts/slideLayout145.xml"/><Relationship Id="rId71" Type="http://schemas.openxmlformats.org/officeDocument/2006/relationships/vmlDrawing" Target="../drawings/vmlDrawing137.v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233.xml"/><Relationship Id="rId21" Type="http://schemas.openxmlformats.org/officeDocument/2006/relationships/slideLayout" Target="../slideLayouts/slideLayout228.xml"/><Relationship Id="rId42" Type="http://schemas.openxmlformats.org/officeDocument/2006/relationships/slideLayout" Target="../slideLayouts/slideLayout249.xml"/><Relationship Id="rId47" Type="http://schemas.openxmlformats.org/officeDocument/2006/relationships/slideLayout" Target="../slideLayouts/slideLayout254.xml"/><Relationship Id="rId63" Type="http://schemas.openxmlformats.org/officeDocument/2006/relationships/slideLayout" Target="../slideLayouts/slideLayout270.xml"/><Relationship Id="rId68" Type="http://schemas.openxmlformats.org/officeDocument/2006/relationships/slideLayout" Target="../slideLayouts/slideLayout275.xml"/><Relationship Id="rId2" Type="http://schemas.openxmlformats.org/officeDocument/2006/relationships/slideLayout" Target="../slideLayouts/slideLayout209.xml"/><Relationship Id="rId16" Type="http://schemas.openxmlformats.org/officeDocument/2006/relationships/slideLayout" Target="../slideLayouts/slideLayout223.xml"/><Relationship Id="rId29" Type="http://schemas.openxmlformats.org/officeDocument/2006/relationships/slideLayout" Target="../slideLayouts/slideLayout236.xml"/><Relationship Id="rId11" Type="http://schemas.openxmlformats.org/officeDocument/2006/relationships/slideLayout" Target="../slideLayouts/slideLayout218.xml"/><Relationship Id="rId24" Type="http://schemas.openxmlformats.org/officeDocument/2006/relationships/slideLayout" Target="../slideLayouts/slideLayout231.xml"/><Relationship Id="rId32" Type="http://schemas.openxmlformats.org/officeDocument/2006/relationships/slideLayout" Target="../slideLayouts/slideLayout239.xml"/><Relationship Id="rId37" Type="http://schemas.openxmlformats.org/officeDocument/2006/relationships/slideLayout" Target="../slideLayouts/slideLayout244.xml"/><Relationship Id="rId40" Type="http://schemas.openxmlformats.org/officeDocument/2006/relationships/slideLayout" Target="../slideLayouts/slideLayout247.xml"/><Relationship Id="rId45" Type="http://schemas.openxmlformats.org/officeDocument/2006/relationships/slideLayout" Target="../slideLayouts/slideLayout252.xml"/><Relationship Id="rId53" Type="http://schemas.openxmlformats.org/officeDocument/2006/relationships/slideLayout" Target="../slideLayouts/slideLayout260.xml"/><Relationship Id="rId58" Type="http://schemas.openxmlformats.org/officeDocument/2006/relationships/slideLayout" Target="../slideLayouts/slideLayout265.xml"/><Relationship Id="rId66" Type="http://schemas.openxmlformats.org/officeDocument/2006/relationships/slideLayout" Target="../slideLayouts/slideLayout273.xml"/><Relationship Id="rId74" Type="http://schemas.openxmlformats.org/officeDocument/2006/relationships/oleObject" Target="../embeddings/oleObject205.bin"/><Relationship Id="rId5" Type="http://schemas.openxmlformats.org/officeDocument/2006/relationships/slideLayout" Target="../slideLayouts/slideLayout212.xml"/><Relationship Id="rId61" Type="http://schemas.openxmlformats.org/officeDocument/2006/relationships/slideLayout" Target="../slideLayouts/slideLayout268.xml"/><Relationship Id="rId19" Type="http://schemas.openxmlformats.org/officeDocument/2006/relationships/slideLayout" Target="../slideLayouts/slideLayout226.xml"/><Relationship Id="rId14" Type="http://schemas.openxmlformats.org/officeDocument/2006/relationships/slideLayout" Target="../slideLayouts/slideLayout221.xml"/><Relationship Id="rId22" Type="http://schemas.openxmlformats.org/officeDocument/2006/relationships/slideLayout" Target="../slideLayouts/slideLayout229.xml"/><Relationship Id="rId27" Type="http://schemas.openxmlformats.org/officeDocument/2006/relationships/slideLayout" Target="../slideLayouts/slideLayout234.xml"/><Relationship Id="rId30" Type="http://schemas.openxmlformats.org/officeDocument/2006/relationships/slideLayout" Target="../slideLayouts/slideLayout237.xml"/><Relationship Id="rId35" Type="http://schemas.openxmlformats.org/officeDocument/2006/relationships/slideLayout" Target="../slideLayouts/slideLayout242.xml"/><Relationship Id="rId43" Type="http://schemas.openxmlformats.org/officeDocument/2006/relationships/slideLayout" Target="../slideLayouts/slideLayout250.xml"/><Relationship Id="rId48" Type="http://schemas.openxmlformats.org/officeDocument/2006/relationships/slideLayout" Target="../slideLayouts/slideLayout255.xml"/><Relationship Id="rId56" Type="http://schemas.openxmlformats.org/officeDocument/2006/relationships/slideLayout" Target="../slideLayouts/slideLayout263.xml"/><Relationship Id="rId64" Type="http://schemas.openxmlformats.org/officeDocument/2006/relationships/slideLayout" Target="../slideLayouts/slideLayout271.xml"/><Relationship Id="rId69" Type="http://schemas.openxmlformats.org/officeDocument/2006/relationships/slideLayout" Target="../slideLayouts/slideLayout276.xml"/><Relationship Id="rId8" Type="http://schemas.openxmlformats.org/officeDocument/2006/relationships/slideLayout" Target="../slideLayouts/slideLayout215.xml"/><Relationship Id="rId51" Type="http://schemas.openxmlformats.org/officeDocument/2006/relationships/slideLayout" Target="../slideLayouts/slideLayout258.xml"/><Relationship Id="rId72" Type="http://schemas.openxmlformats.org/officeDocument/2006/relationships/tags" Target="../tags/tag349.xml"/><Relationship Id="rId3" Type="http://schemas.openxmlformats.org/officeDocument/2006/relationships/slideLayout" Target="../slideLayouts/slideLayout210.xml"/><Relationship Id="rId12" Type="http://schemas.openxmlformats.org/officeDocument/2006/relationships/slideLayout" Target="../slideLayouts/slideLayout219.xml"/><Relationship Id="rId17" Type="http://schemas.openxmlformats.org/officeDocument/2006/relationships/slideLayout" Target="../slideLayouts/slideLayout224.xml"/><Relationship Id="rId25" Type="http://schemas.openxmlformats.org/officeDocument/2006/relationships/slideLayout" Target="../slideLayouts/slideLayout232.xml"/><Relationship Id="rId33" Type="http://schemas.openxmlformats.org/officeDocument/2006/relationships/slideLayout" Target="../slideLayouts/slideLayout240.xml"/><Relationship Id="rId38" Type="http://schemas.openxmlformats.org/officeDocument/2006/relationships/slideLayout" Target="../slideLayouts/slideLayout245.xml"/><Relationship Id="rId46" Type="http://schemas.openxmlformats.org/officeDocument/2006/relationships/slideLayout" Target="../slideLayouts/slideLayout253.xml"/><Relationship Id="rId59" Type="http://schemas.openxmlformats.org/officeDocument/2006/relationships/slideLayout" Target="../slideLayouts/slideLayout266.xml"/><Relationship Id="rId67" Type="http://schemas.openxmlformats.org/officeDocument/2006/relationships/slideLayout" Target="../slideLayouts/slideLayout274.xml"/><Relationship Id="rId20" Type="http://schemas.openxmlformats.org/officeDocument/2006/relationships/slideLayout" Target="../slideLayouts/slideLayout227.xml"/><Relationship Id="rId41" Type="http://schemas.openxmlformats.org/officeDocument/2006/relationships/slideLayout" Target="../slideLayouts/slideLayout248.xml"/><Relationship Id="rId54" Type="http://schemas.openxmlformats.org/officeDocument/2006/relationships/slideLayout" Target="../slideLayouts/slideLayout261.xml"/><Relationship Id="rId62" Type="http://schemas.openxmlformats.org/officeDocument/2006/relationships/slideLayout" Target="../slideLayouts/slideLayout269.xml"/><Relationship Id="rId70" Type="http://schemas.openxmlformats.org/officeDocument/2006/relationships/theme" Target="../theme/theme4.xml"/><Relationship Id="rId75" Type="http://schemas.openxmlformats.org/officeDocument/2006/relationships/image" Target="../media/image1.emf"/><Relationship Id="rId1" Type="http://schemas.openxmlformats.org/officeDocument/2006/relationships/slideLayout" Target="../slideLayouts/slideLayout208.xml"/><Relationship Id="rId6" Type="http://schemas.openxmlformats.org/officeDocument/2006/relationships/slideLayout" Target="../slideLayouts/slideLayout213.xml"/><Relationship Id="rId15" Type="http://schemas.openxmlformats.org/officeDocument/2006/relationships/slideLayout" Target="../slideLayouts/slideLayout222.xml"/><Relationship Id="rId23" Type="http://schemas.openxmlformats.org/officeDocument/2006/relationships/slideLayout" Target="../slideLayouts/slideLayout230.xml"/><Relationship Id="rId28" Type="http://schemas.openxmlformats.org/officeDocument/2006/relationships/slideLayout" Target="../slideLayouts/slideLayout235.xml"/><Relationship Id="rId36" Type="http://schemas.openxmlformats.org/officeDocument/2006/relationships/slideLayout" Target="../slideLayouts/slideLayout243.xml"/><Relationship Id="rId49" Type="http://schemas.openxmlformats.org/officeDocument/2006/relationships/slideLayout" Target="../slideLayouts/slideLayout256.xml"/><Relationship Id="rId57" Type="http://schemas.openxmlformats.org/officeDocument/2006/relationships/slideLayout" Target="../slideLayouts/slideLayout264.xml"/><Relationship Id="rId10" Type="http://schemas.openxmlformats.org/officeDocument/2006/relationships/slideLayout" Target="../slideLayouts/slideLayout217.xml"/><Relationship Id="rId31" Type="http://schemas.openxmlformats.org/officeDocument/2006/relationships/slideLayout" Target="../slideLayouts/slideLayout238.xml"/><Relationship Id="rId44" Type="http://schemas.openxmlformats.org/officeDocument/2006/relationships/slideLayout" Target="../slideLayouts/slideLayout251.xml"/><Relationship Id="rId52" Type="http://schemas.openxmlformats.org/officeDocument/2006/relationships/slideLayout" Target="../slideLayouts/slideLayout259.xml"/><Relationship Id="rId60" Type="http://schemas.openxmlformats.org/officeDocument/2006/relationships/slideLayout" Target="../slideLayouts/slideLayout267.xml"/><Relationship Id="rId65" Type="http://schemas.openxmlformats.org/officeDocument/2006/relationships/slideLayout" Target="../slideLayouts/slideLayout272.xml"/><Relationship Id="rId73" Type="http://schemas.openxmlformats.org/officeDocument/2006/relationships/tags" Target="../tags/tag350.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3" Type="http://schemas.openxmlformats.org/officeDocument/2006/relationships/slideLayout" Target="../slideLayouts/slideLayout220.xml"/><Relationship Id="rId18" Type="http://schemas.openxmlformats.org/officeDocument/2006/relationships/slideLayout" Target="../slideLayouts/slideLayout225.xml"/><Relationship Id="rId39" Type="http://schemas.openxmlformats.org/officeDocument/2006/relationships/slideLayout" Target="../slideLayouts/slideLayout246.xml"/><Relationship Id="rId34" Type="http://schemas.openxmlformats.org/officeDocument/2006/relationships/slideLayout" Target="../slideLayouts/slideLayout241.xml"/><Relationship Id="rId50" Type="http://schemas.openxmlformats.org/officeDocument/2006/relationships/slideLayout" Target="../slideLayouts/slideLayout257.xml"/><Relationship Id="rId55" Type="http://schemas.openxmlformats.org/officeDocument/2006/relationships/slideLayout" Target="../slideLayouts/slideLayout262.xml"/><Relationship Id="rId7" Type="http://schemas.openxmlformats.org/officeDocument/2006/relationships/slideLayout" Target="../slideLayouts/slideLayout214.xml"/><Relationship Id="rId71" Type="http://schemas.openxmlformats.org/officeDocument/2006/relationships/vmlDrawing" Target="../drawings/vmlDrawing205.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2"/>
            </p:custDataLst>
            <p:extLst>
              <p:ext uri="{D42A27DB-BD31-4B8C-83A1-F6EECF244321}">
                <p14:modId xmlns:p14="http://schemas.microsoft.com/office/powerpoint/2010/main" val="3961590993"/>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1034" name="Diapositiva think-cell" r:id="rId74" imgW="270" imgH="270" progId="TCLayout.ActiveDocument.1">
                  <p:embed/>
                </p:oleObj>
              </mc:Choice>
              <mc:Fallback>
                <p:oleObj name="Diapositiva think-cell" r:id="rId74" imgW="270" imgH="270" progId="TCLayout.ActiveDocument.1">
                  <p:embed/>
                  <p:pic>
                    <p:nvPicPr>
                      <p:cNvPr id="0" name=""/>
                      <p:cNvPicPr/>
                      <p:nvPr/>
                    </p:nvPicPr>
                    <p:blipFill>
                      <a:blip r:embed="rId75"/>
                      <a:stretch>
                        <a:fillRect/>
                      </a:stretch>
                    </p:blipFill>
                    <p:spPr>
                      <a:xfrm>
                        <a:off x="1192" y="1596"/>
                        <a:ext cx="1190" cy="1587"/>
                      </a:xfrm>
                      <a:prstGeom prst="rect">
                        <a:avLst/>
                      </a:prstGeom>
                    </p:spPr>
                  </p:pic>
                </p:oleObj>
              </mc:Fallback>
            </mc:AlternateContent>
          </a:graphicData>
        </a:graphic>
      </p:graphicFrame>
      <p:sp>
        <p:nvSpPr>
          <p:cNvPr id="3" name="Rectangle 2" hidden="1"/>
          <p:cNvSpPr/>
          <p:nvPr userDrawn="1">
            <p:custDataLst>
              <p:tags r:id="rId7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b="1" dirty="0">
              <a:solidFill>
                <a:srgbClr val="FFFFFF"/>
              </a:solidFill>
              <a:ea typeface="+mj-ea"/>
              <a:cs typeface="+mj-cs"/>
              <a:sym typeface="Arial"/>
            </a:endParaRPr>
          </a:p>
        </p:txBody>
      </p:sp>
      <p:sp>
        <p:nvSpPr>
          <p:cNvPr id="9" name="Title Placeholder 1"/>
          <p:cNvSpPr>
            <a:spLocks noGrp="1"/>
          </p:cNvSpPr>
          <p:nvPr>
            <p:ph type="title"/>
          </p:nvPr>
        </p:nvSpPr>
        <p:spPr>
          <a:xfrm>
            <a:off x="441055" y="149415"/>
            <a:ext cx="8023133" cy="684212"/>
          </a:xfrm>
          <a:prstGeom prst="rect">
            <a:avLst/>
          </a:prstGeom>
        </p:spPr>
        <p:txBody>
          <a:bodyPr vert="horz" wrap="square" lIns="0" tIns="0" rIns="0" bIns="0" rtlCol="0" anchor="b">
            <a:noAutofit/>
          </a:bodyPr>
          <a:lstStyle/>
          <a:p>
            <a:r>
              <a:rPr lang="en-US" dirty="0"/>
              <a:t>Click to add title</a:t>
            </a:r>
          </a:p>
        </p:txBody>
      </p:sp>
      <p:sp>
        <p:nvSpPr>
          <p:cNvPr id="4" name="Text Placeholder 3"/>
          <p:cNvSpPr>
            <a:spLocks noGrp="1"/>
          </p:cNvSpPr>
          <p:nvPr>
            <p:ph type="body" idx="1"/>
          </p:nvPr>
        </p:nvSpPr>
        <p:spPr>
          <a:xfrm>
            <a:off x="472500" y="1825625"/>
            <a:ext cx="7991680" cy="435133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3765900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sldNum="0" hdr="0" ftr="0" dt="0"/>
  <p:txStyles>
    <p:titleStyle>
      <a:lvl1pPr algn="l" defTabSz="685722" rtl="0" eaLnBrk="1" latinLnBrk="0" hangingPunct="1">
        <a:lnSpc>
          <a:spcPct val="90000"/>
        </a:lnSpc>
        <a:spcBef>
          <a:spcPct val="0"/>
        </a:spcBef>
        <a:buNone/>
        <a:defRPr sz="1800" b="1" kern="1200">
          <a:solidFill>
            <a:schemeClr val="tx1"/>
          </a:solidFill>
          <a:latin typeface="+mj-lt"/>
          <a:ea typeface="+mj-ea"/>
          <a:cs typeface="+mj-cs"/>
          <a:sym typeface="+mj-lt"/>
        </a:defRPr>
      </a:lvl1pPr>
    </p:titleStyle>
    <p:bodyStyle>
      <a:lvl1pPr marL="0" indent="0" algn="l" defTabSz="685722" rtl="0" eaLnBrk="1" latinLnBrk="0" hangingPunct="1">
        <a:lnSpc>
          <a:spcPct val="110000"/>
        </a:lnSpc>
        <a:spcBef>
          <a:spcPts val="449"/>
        </a:spcBef>
        <a:spcAft>
          <a:spcPts val="225"/>
        </a:spcAft>
        <a:buFont typeface="Arial" panose="020B0604020202020204" pitchFamily="34" charset="0"/>
        <a:buChar char="​"/>
        <a:defRPr lang="en-US" sz="900" kern="1200">
          <a:solidFill>
            <a:schemeClr val="tx1"/>
          </a:solidFill>
          <a:latin typeface="+mn-lt"/>
          <a:ea typeface="+mn-ea"/>
          <a:cs typeface="+mn-cs"/>
          <a:sym typeface="+mn-lt"/>
        </a:defRPr>
      </a:lvl1pPr>
      <a:lvl2pPr marL="213275" indent="-129585" algn="l" defTabSz="685722" rtl="0" eaLnBrk="1" latinLnBrk="0" hangingPunct="1">
        <a:lnSpc>
          <a:spcPct val="90000"/>
        </a:lnSpc>
        <a:spcBef>
          <a:spcPts val="0"/>
        </a:spcBef>
        <a:spcAft>
          <a:spcPts val="225"/>
        </a:spcAft>
        <a:buClr>
          <a:schemeClr val="tx2"/>
        </a:buClr>
        <a:buFont typeface="Arial" panose="020B0604020202020204" pitchFamily="34" charset="0"/>
        <a:buChar char="•"/>
        <a:defRPr lang="en-US" sz="900" kern="1200">
          <a:solidFill>
            <a:schemeClr val="tx1"/>
          </a:solidFill>
          <a:latin typeface="+mn-lt"/>
          <a:ea typeface="+mn-ea"/>
          <a:cs typeface="+mn-cs"/>
          <a:sym typeface="+mn-lt"/>
        </a:defRPr>
      </a:lvl2pPr>
      <a:lvl3pPr marL="383356" indent="-124186" algn="l" defTabSz="685722" rtl="0" eaLnBrk="1" latinLnBrk="0" hangingPunct="1">
        <a:lnSpc>
          <a:spcPct val="90000"/>
        </a:lnSpc>
        <a:spcBef>
          <a:spcPts val="0"/>
        </a:spcBef>
        <a:spcAft>
          <a:spcPts val="225"/>
        </a:spcAft>
        <a:buClr>
          <a:schemeClr val="tx2"/>
        </a:buClr>
        <a:buFont typeface="Trebuchet MS" panose="020B0603020202020204" pitchFamily="34" charset="0"/>
        <a:buChar char="–"/>
        <a:defRPr lang="en-US" sz="900" kern="1200">
          <a:solidFill>
            <a:schemeClr val="tx1"/>
          </a:solidFill>
          <a:latin typeface="+mn-lt"/>
          <a:ea typeface="+mn-ea"/>
          <a:cs typeface="+mn-cs"/>
          <a:sym typeface="+mn-lt"/>
        </a:defRPr>
      </a:lvl3pPr>
      <a:lvl4pPr marL="0" indent="0" algn="l" defTabSz="685722" rtl="0" eaLnBrk="1" latinLnBrk="0" hangingPunct="1">
        <a:lnSpc>
          <a:spcPct val="110000"/>
        </a:lnSpc>
        <a:spcBef>
          <a:spcPts val="225"/>
        </a:spcBef>
        <a:spcAft>
          <a:spcPts val="225"/>
        </a:spcAft>
        <a:buClr>
          <a:schemeClr val="tx2"/>
        </a:buClr>
        <a:buFont typeface="Arial" panose="020B0604020202020204" pitchFamily="34" charset="0"/>
        <a:buChar char="​"/>
        <a:defRPr lang="en-US" sz="1200" kern="1200">
          <a:solidFill>
            <a:schemeClr val="tx2"/>
          </a:solidFill>
          <a:latin typeface="+mn-lt"/>
          <a:ea typeface="+mn-ea"/>
          <a:cs typeface="+mn-cs"/>
          <a:sym typeface="+mn-lt"/>
        </a:defRPr>
      </a:lvl4pPr>
      <a:lvl5pPr marL="0" indent="0" algn="l" defTabSz="685722" rtl="0" eaLnBrk="1" latinLnBrk="0" hangingPunct="1">
        <a:lnSpc>
          <a:spcPct val="100000"/>
        </a:lnSpc>
        <a:spcBef>
          <a:spcPts val="0"/>
        </a:spcBef>
        <a:spcAft>
          <a:spcPts val="225"/>
        </a:spcAft>
        <a:buClrTx/>
        <a:buFont typeface="Arial" panose="020B0604020202020204" pitchFamily="34" charset="0"/>
        <a:buChar char="​"/>
        <a:defRPr lang="en-US" sz="1200" b="1" kern="1200" smtClean="0">
          <a:solidFill>
            <a:schemeClr val="tx1"/>
          </a:solidFill>
          <a:latin typeface="+mn-lt"/>
          <a:ea typeface="+mn-ea"/>
          <a:cs typeface="+mn-cs"/>
          <a:sym typeface="+mn-lt"/>
        </a:defRPr>
      </a:lvl5pPr>
      <a:lvl6pPr marL="202383" indent="-114286" algn="l" defTabSz="685722" rtl="0" eaLnBrk="1" latinLnBrk="0" hangingPunct="1">
        <a:lnSpc>
          <a:spcPct val="90000"/>
        </a:lnSpc>
        <a:spcBef>
          <a:spcPts val="0"/>
        </a:spcBef>
        <a:spcAft>
          <a:spcPts val="449"/>
        </a:spcAft>
        <a:buClr>
          <a:schemeClr val="tx2"/>
        </a:buClr>
        <a:buFont typeface="Arial" panose="020B0604020202020204" pitchFamily="34" charset="0"/>
        <a:buChar char="•"/>
        <a:defRPr lang="en-US" sz="1200" kern="1200" smtClean="0">
          <a:solidFill>
            <a:schemeClr val="tx1"/>
          </a:solidFill>
          <a:latin typeface="+mn-lt"/>
          <a:ea typeface="+mn-ea"/>
          <a:cs typeface="+mn-cs"/>
          <a:sym typeface="+mn-lt"/>
        </a:defRPr>
      </a:lvl6pPr>
      <a:lvl7pPr marL="0" indent="0" algn="l" defTabSz="685722" rtl="0" eaLnBrk="1" latinLnBrk="0" hangingPunct="1">
        <a:lnSpc>
          <a:spcPct val="90000"/>
        </a:lnSpc>
        <a:spcBef>
          <a:spcPts val="675"/>
        </a:spcBef>
        <a:spcAft>
          <a:spcPts val="675"/>
        </a:spcAft>
        <a:buFont typeface="Arial" panose="020B0604020202020204" pitchFamily="34" charset="0"/>
        <a:buChar char="​"/>
        <a:defRPr lang="en-US" sz="3300" kern="1200" baseline="0" smtClean="0">
          <a:solidFill>
            <a:schemeClr val="tx1"/>
          </a:solidFill>
          <a:latin typeface="+mn-lt"/>
          <a:ea typeface="+mn-ea"/>
          <a:cs typeface="+mn-cs"/>
          <a:sym typeface="+mn-lt"/>
        </a:defRPr>
      </a:lvl7pPr>
      <a:lvl8pPr marL="0" indent="0" algn="l" defTabSz="685722" rtl="0" eaLnBrk="1" latinLnBrk="0" hangingPunct="1">
        <a:lnSpc>
          <a:spcPct val="90000"/>
        </a:lnSpc>
        <a:spcBef>
          <a:spcPts val="675"/>
        </a:spcBef>
        <a:spcAft>
          <a:spcPts val="0"/>
        </a:spcAft>
        <a:buFont typeface="Arial" panose="020B0604020202020204" pitchFamily="34" charset="0"/>
        <a:buChar char="​"/>
        <a:defRPr lang="en-US" sz="4100" kern="1200" baseline="0" smtClean="0">
          <a:solidFill>
            <a:schemeClr val="tx2"/>
          </a:solidFill>
          <a:latin typeface="+mn-lt"/>
          <a:ea typeface="+mn-ea"/>
          <a:cs typeface="+mn-cs"/>
          <a:sym typeface="+mn-lt"/>
        </a:defRPr>
      </a:lvl8pPr>
      <a:lvl9pPr marL="0" indent="0" algn="l" defTabSz="685722" rtl="0" eaLnBrk="1" latinLnBrk="0" hangingPunct="1">
        <a:lnSpc>
          <a:spcPct val="100000"/>
        </a:lnSpc>
        <a:spcBef>
          <a:spcPts val="0"/>
        </a:spcBef>
        <a:spcAft>
          <a:spcPts val="675"/>
        </a:spcAft>
        <a:buFont typeface="Arial" panose="020B0604020202020204" pitchFamily="34" charset="0"/>
        <a:buChar char="​"/>
        <a:defRPr lang="en-US" sz="1800" kern="1200" baseline="0" dirty="0">
          <a:solidFill>
            <a:schemeClr val="tx2"/>
          </a:solidFill>
          <a:latin typeface="+mn-lt"/>
          <a:ea typeface="+mn-ea"/>
          <a:cs typeface="+mn-cs"/>
          <a:sym typeface="+mn-lt"/>
        </a:defRPr>
      </a:lvl9pPr>
    </p:bodyStyle>
    <p:otherStyle>
      <a:defPPr>
        <a:defRPr lang="en-US"/>
      </a:defPPr>
      <a:lvl1pPr marL="0" algn="l" defTabSz="685722" rtl="0" eaLnBrk="1" latinLnBrk="0" hangingPunct="1">
        <a:defRPr sz="1400" kern="1200">
          <a:solidFill>
            <a:schemeClr val="tx1"/>
          </a:solidFill>
          <a:latin typeface="+mn-lt"/>
          <a:ea typeface="+mn-ea"/>
          <a:cs typeface="+mn-cs"/>
        </a:defRPr>
      </a:lvl1pPr>
      <a:lvl2pPr marL="342861" algn="l" defTabSz="685722" rtl="0" eaLnBrk="1" latinLnBrk="0" hangingPunct="1">
        <a:defRPr sz="1400" kern="1200">
          <a:solidFill>
            <a:schemeClr val="tx1"/>
          </a:solidFill>
          <a:latin typeface="+mn-lt"/>
          <a:ea typeface="+mn-ea"/>
          <a:cs typeface="+mn-cs"/>
        </a:defRPr>
      </a:lvl2pPr>
      <a:lvl3pPr marL="685722" algn="l" defTabSz="685722" rtl="0" eaLnBrk="1" latinLnBrk="0" hangingPunct="1">
        <a:defRPr sz="1400" kern="1200">
          <a:solidFill>
            <a:schemeClr val="tx1"/>
          </a:solidFill>
          <a:latin typeface="+mn-lt"/>
          <a:ea typeface="+mn-ea"/>
          <a:cs typeface="+mn-cs"/>
        </a:defRPr>
      </a:lvl3pPr>
      <a:lvl4pPr marL="1028583" algn="l" defTabSz="685722" rtl="0" eaLnBrk="1" latinLnBrk="0" hangingPunct="1">
        <a:defRPr sz="1400" kern="1200">
          <a:solidFill>
            <a:schemeClr val="tx1"/>
          </a:solidFill>
          <a:latin typeface="+mn-lt"/>
          <a:ea typeface="+mn-ea"/>
          <a:cs typeface="+mn-cs"/>
        </a:defRPr>
      </a:lvl4pPr>
      <a:lvl5pPr marL="1371445" algn="l" defTabSz="685722" rtl="0" eaLnBrk="1" latinLnBrk="0" hangingPunct="1">
        <a:defRPr sz="1400" kern="1200">
          <a:solidFill>
            <a:schemeClr val="tx1"/>
          </a:solidFill>
          <a:latin typeface="+mn-lt"/>
          <a:ea typeface="+mn-ea"/>
          <a:cs typeface="+mn-cs"/>
        </a:defRPr>
      </a:lvl5pPr>
      <a:lvl6pPr marL="1714305" algn="l" defTabSz="685722" rtl="0" eaLnBrk="1" latinLnBrk="0" hangingPunct="1">
        <a:defRPr sz="1400" kern="1200">
          <a:solidFill>
            <a:schemeClr val="tx1"/>
          </a:solidFill>
          <a:latin typeface="+mn-lt"/>
          <a:ea typeface="+mn-ea"/>
          <a:cs typeface="+mn-cs"/>
        </a:defRPr>
      </a:lvl6pPr>
      <a:lvl7pPr marL="2057166" algn="l" defTabSz="685722" rtl="0" eaLnBrk="1" latinLnBrk="0" hangingPunct="1">
        <a:defRPr sz="1400" kern="1200">
          <a:solidFill>
            <a:schemeClr val="tx1"/>
          </a:solidFill>
          <a:latin typeface="+mn-lt"/>
          <a:ea typeface="+mn-ea"/>
          <a:cs typeface="+mn-cs"/>
        </a:defRPr>
      </a:lvl7pPr>
      <a:lvl8pPr marL="2400027" algn="l" defTabSz="685722" rtl="0" eaLnBrk="1" latinLnBrk="0" hangingPunct="1">
        <a:defRPr sz="1400" kern="1200">
          <a:solidFill>
            <a:schemeClr val="tx1"/>
          </a:solidFill>
          <a:latin typeface="+mn-lt"/>
          <a:ea typeface="+mn-ea"/>
          <a:cs typeface="+mn-cs"/>
        </a:defRPr>
      </a:lvl8pPr>
      <a:lvl9pPr marL="2742888" algn="l" defTabSz="685722"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983">
          <p15:clr>
            <a:srgbClr val="F26B43"/>
          </p15:clr>
        </p15:guide>
        <p15:guide id="2" pos="297">
          <p15:clr>
            <a:srgbClr val="F26B43"/>
          </p15:clr>
        </p15:guide>
        <p15:guide id="3" pos="5463">
          <p15:clr>
            <a:srgbClr val="F26B43"/>
          </p15:clr>
        </p15:guide>
        <p15:guide id="4" orient="horz" pos="291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2"/>
            </p:custDataLst>
            <p:extLst>
              <p:ext uri="{D42A27DB-BD31-4B8C-83A1-F6EECF244321}">
                <p14:modId xmlns:p14="http://schemas.microsoft.com/office/powerpoint/2010/main" val="1314839921"/>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71689" name="Diapositiva think-cell" r:id="rId74" imgW="270" imgH="270" progId="TCLayout.ActiveDocument.1">
                  <p:embed/>
                </p:oleObj>
              </mc:Choice>
              <mc:Fallback>
                <p:oleObj name="Diapositiva think-cell" r:id="rId74" imgW="270" imgH="270" progId="TCLayout.ActiveDocument.1">
                  <p:embed/>
                  <p:pic>
                    <p:nvPicPr>
                      <p:cNvPr id="0" name=""/>
                      <p:cNvPicPr/>
                      <p:nvPr/>
                    </p:nvPicPr>
                    <p:blipFill>
                      <a:blip r:embed="rId75"/>
                      <a:stretch>
                        <a:fillRect/>
                      </a:stretch>
                    </p:blipFill>
                    <p:spPr>
                      <a:xfrm>
                        <a:off x="1192" y="1596"/>
                        <a:ext cx="1190" cy="1587"/>
                      </a:xfrm>
                      <a:prstGeom prst="rect">
                        <a:avLst/>
                      </a:prstGeom>
                    </p:spPr>
                  </p:pic>
                </p:oleObj>
              </mc:Fallback>
            </mc:AlternateContent>
          </a:graphicData>
        </a:graphic>
      </p:graphicFrame>
      <p:sp>
        <p:nvSpPr>
          <p:cNvPr id="3" name="Rectangle 2" hidden="1"/>
          <p:cNvSpPr/>
          <p:nvPr userDrawn="1">
            <p:custDataLst>
              <p:tags r:id="rId7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b="1" dirty="0">
              <a:solidFill>
                <a:srgbClr val="FFFFFF"/>
              </a:solidFill>
              <a:ea typeface="+mj-ea"/>
              <a:cs typeface="+mj-cs"/>
              <a:sym typeface="Arial"/>
            </a:endParaRPr>
          </a:p>
        </p:txBody>
      </p:sp>
      <p:sp>
        <p:nvSpPr>
          <p:cNvPr id="9" name="Title Placeholder 1"/>
          <p:cNvSpPr>
            <a:spLocks noGrp="1"/>
          </p:cNvSpPr>
          <p:nvPr>
            <p:ph type="title"/>
          </p:nvPr>
        </p:nvSpPr>
        <p:spPr>
          <a:xfrm>
            <a:off x="441055" y="149415"/>
            <a:ext cx="8023133" cy="684212"/>
          </a:xfrm>
          <a:prstGeom prst="rect">
            <a:avLst/>
          </a:prstGeom>
        </p:spPr>
        <p:txBody>
          <a:bodyPr vert="horz" wrap="square" lIns="0" tIns="0" rIns="0" bIns="0" rtlCol="0" anchor="b">
            <a:noAutofit/>
          </a:bodyPr>
          <a:lstStyle/>
          <a:p>
            <a:r>
              <a:rPr lang="en-US" dirty="0"/>
              <a:t>Click to add title</a:t>
            </a:r>
          </a:p>
        </p:txBody>
      </p:sp>
      <p:sp>
        <p:nvSpPr>
          <p:cNvPr id="4" name="Text Placeholder 3"/>
          <p:cNvSpPr>
            <a:spLocks noGrp="1"/>
          </p:cNvSpPr>
          <p:nvPr>
            <p:ph type="body" idx="1"/>
          </p:nvPr>
        </p:nvSpPr>
        <p:spPr>
          <a:xfrm>
            <a:off x="472500" y="1825625"/>
            <a:ext cx="7991680" cy="435133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177208535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58" r:id="rId28"/>
    <p:sldLayoutId id="2147483759" r:id="rId29"/>
    <p:sldLayoutId id="2147483760" r:id="rId30"/>
    <p:sldLayoutId id="2147483761" r:id="rId31"/>
    <p:sldLayoutId id="2147483762" r:id="rId32"/>
    <p:sldLayoutId id="2147483763" r:id="rId33"/>
    <p:sldLayoutId id="2147483764" r:id="rId34"/>
    <p:sldLayoutId id="2147483765" r:id="rId35"/>
    <p:sldLayoutId id="2147483766" r:id="rId36"/>
    <p:sldLayoutId id="2147483767" r:id="rId37"/>
    <p:sldLayoutId id="2147483768" r:id="rId38"/>
    <p:sldLayoutId id="2147483769" r:id="rId39"/>
    <p:sldLayoutId id="2147483770" r:id="rId40"/>
    <p:sldLayoutId id="2147483771" r:id="rId41"/>
    <p:sldLayoutId id="2147483772" r:id="rId42"/>
    <p:sldLayoutId id="2147483773" r:id="rId43"/>
    <p:sldLayoutId id="2147483774" r:id="rId44"/>
    <p:sldLayoutId id="2147483775" r:id="rId45"/>
    <p:sldLayoutId id="2147483776" r:id="rId46"/>
    <p:sldLayoutId id="2147483777" r:id="rId47"/>
    <p:sldLayoutId id="2147483778" r:id="rId48"/>
    <p:sldLayoutId id="2147483779" r:id="rId49"/>
    <p:sldLayoutId id="2147483780" r:id="rId50"/>
    <p:sldLayoutId id="2147483781" r:id="rId51"/>
    <p:sldLayoutId id="2147483782" r:id="rId52"/>
    <p:sldLayoutId id="2147483783" r:id="rId53"/>
    <p:sldLayoutId id="2147483784" r:id="rId54"/>
    <p:sldLayoutId id="2147483785" r:id="rId55"/>
    <p:sldLayoutId id="2147483786" r:id="rId56"/>
    <p:sldLayoutId id="2147483787" r:id="rId57"/>
    <p:sldLayoutId id="2147483788" r:id="rId58"/>
    <p:sldLayoutId id="2147483789" r:id="rId59"/>
    <p:sldLayoutId id="2147483790" r:id="rId60"/>
    <p:sldLayoutId id="2147483791" r:id="rId61"/>
    <p:sldLayoutId id="2147483792" r:id="rId62"/>
    <p:sldLayoutId id="2147483793" r:id="rId63"/>
    <p:sldLayoutId id="2147483794" r:id="rId64"/>
    <p:sldLayoutId id="2147483795" r:id="rId65"/>
    <p:sldLayoutId id="2147483796" r:id="rId66"/>
    <p:sldLayoutId id="2147483797" r:id="rId67"/>
    <p:sldLayoutId id="2147483798" r:id="rId68"/>
    <p:sldLayoutId id="2147483799"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sldNum="0" hdr="0" ftr="0" dt="0"/>
  <p:txStyles>
    <p:titleStyle>
      <a:lvl1pPr algn="l" defTabSz="685722" rtl="0" eaLnBrk="1" latinLnBrk="0" hangingPunct="1">
        <a:lnSpc>
          <a:spcPct val="90000"/>
        </a:lnSpc>
        <a:spcBef>
          <a:spcPct val="0"/>
        </a:spcBef>
        <a:buNone/>
        <a:defRPr sz="1800" b="1" kern="1200">
          <a:solidFill>
            <a:schemeClr val="tx1"/>
          </a:solidFill>
          <a:latin typeface="+mj-lt"/>
          <a:ea typeface="+mj-ea"/>
          <a:cs typeface="+mj-cs"/>
          <a:sym typeface="+mj-lt"/>
        </a:defRPr>
      </a:lvl1pPr>
    </p:titleStyle>
    <p:bodyStyle>
      <a:lvl1pPr marL="0" indent="0" algn="l" defTabSz="685722" rtl="0" eaLnBrk="1" latinLnBrk="0" hangingPunct="1">
        <a:lnSpc>
          <a:spcPct val="110000"/>
        </a:lnSpc>
        <a:spcBef>
          <a:spcPts val="449"/>
        </a:spcBef>
        <a:spcAft>
          <a:spcPts val="225"/>
        </a:spcAft>
        <a:buFont typeface="Arial" panose="020B0604020202020204" pitchFamily="34" charset="0"/>
        <a:buChar char="​"/>
        <a:defRPr lang="en-US" sz="900" kern="1200">
          <a:solidFill>
            <a:schemeClr val="tx1"/>
          </a:solidFill>
          <a:latin typeface="+mn-lt"/>
          <a:ea typeface="+mn-ea"/>
          <a:cs typeface="+mn-cs"/>
          <a:sym typeface="+mn-lt"/>
        </a:defRPr>
      </a:lvl1pPr>
      <a:lvl2pPr marL="213275" indent="-129585" algn="l" defTabSz="685722" rtl="0" eaLnBrk="1" latinLnBrk="0" hangingPunct="1">
        <a:lnSpc>
          <a:spcPct val="90000"/>
        </a:lnSpc>
        <a:spcBef>
          <a:spcPts val="0"/>
        </a:spcBef>
        <a:spcAft>
          <a:spcPts val="225"/>
        </a:spcAft>
        <a:buClr>
          <a:schemeClr val="tx2"/>
        </a:buClr>
        <a:buFont typeface="Arial" panose="020B0604020202020204" pitchFamily="34" charset="0"/>
        <a:buChar char="•"/>
        <a:defRPr lang="en-US" sz="900" kern="1200">
          <a:solidFill>
            <a:schemeClr val="tx1"/>
          </a:solidFill>
          <a:latin typeface="+mn-lt"/>
          <a:ea typeface="+mn-ea"/>
          <a:cs typeface="+mn-cs"/>
          <a:sym typeface="+mn-lt"/>
        </a:defRPr>
      </a:lvl2pPr>
      <a:lvl3pPr marL="383356" indent="-124186" algn="l" defTabSz="685722" rtl="0" eaLnBrk="1" latinLnBrk="0" hangingPunct="1">
        <a:lnSpc>
          <a:spcPct val="90000"/>
        </a:lnSpc>
        <a:spcBef>
          <a:spcPts val="0"/>
        </a:spcBef>
        <a:spcAft>
          <a:spcPts val="225"/>
        </a:spcAft>
        <a:buClr>
          <a:schemeClr val="tx2"/>
        </a:buClr>
        <a:buFont typeface="Trebuchet MS" panose="020B0603020202020204" pitchFamily="34" charset="0"/>
        <a:buChar char="–"/>
        <a:defRPr lang="en-US" sz="900" kern="1200">
          <a:solidFill>
            <a:schemeClr val="tx1"/>
          </a:solidFill>
          <a:latin typeface="+mn-lt"/>
          <a:ea typeface="+mn-ea"/>
          <a:cs typeface="+mn-cs"/>
          <a:sym typeface="+mn-lt"/>
        </a:defRPr>
      </a:lvl3pPr>
      <a:lvl4pPr marL="0" indent="0" algn="l" defTabSz="685722" rtl="0" eaLnBrk="1" latinLnBrk="0" hangingPunct="1">
        <a:lnSpc>
          <a:spcPct val="110000"/>
        </a:lnSpc>
        <a:spcBef>
          <a:spcPts val="225"/>
        </a:spcBef>
        <a:spcAft>
          <a:spcPts val="225"/>
        </a:spcAft>
        <a:buClr>
          <a:schemeClr val="tx2"/>
        </a:buClr>
        <a:buFont typeface="Arial" panose="020B0604020202020204" pitchFamily="34" charset="0"/>
        <a:buChar char="​"/>
        <a:defRPr lang="en-US" sz="1200" kern="1200">
          <a:solidFill>
            <a:schemeClr val="tx2"/>
          </a:solidFill>
          <a:latin typeface="+mn-lt"/>
          <a:ea typeface="+mn-ea"/>
          <a:cs typeface="+mn-cs"/>
          <a:sym typeface="+mn-lt"/>
        </a:defRPr>
      </a:lvl4pPr>
      <a:lvl5pPr marL="0" indent="0" algn="l" defTabSz="685722" rtl="0" eaLnBrk="1" latinLnBrk="0" hangingPunct="1">
        <a:lnSpc>
          <a:spcPct val="100000"/>
        </a:lnSpc>
        <a:spcBef>
          <a:spcPts val="0"/>
        </a:spcBef>
        <a:spcAft>
          <a:spcPts val="225"/>
        </a:spcAft>
        <a:buClrTx/>
        <a:buFont typeface="Arial" panose="020B0604020202020204" pitchFamily="34" charset="0"/>
        <a:buChar char="​"/>
        <a:defRPr lang="en-US" sz="1200" b="1" kern="1200" smtClean="0">
          <a:solidFill>
            <a:schemeClr val="tx1"/>
          </a:solidFill>
          <a:latin typeface="+mn-lt"/>
          <a:ea typeface="+mn-ea"/>
          <a:cs typeface="+mn-cs"/>
          <a:sym typeface="+mn-lt"/>
        </a:defRPr>
      </a:lvl5pPr>
      <a:lvl6pPr marL="202383" indent="-114286" algn="l" defTabSz="685722" rtl="0" eaLnBrk="1" latinLnBrk="0" hangingPunct="1">
        <a:lnSpc>
          <a:spcPct val="90000"/>
        </a:lnSpc>
        <a:spcBef>
          <a:spcPts val="0"/>
        </a:spcBef>
        <a:spcAft>
          <a:spcPts val="449"/>
        </a:spcAft>
        <a:buClr>
          <a:schemeClr val="tx2"/>
        </a:buClr>
        <a:buFont typeface="Arial" panose="020B0604020202020204" pitchFamily="34" charset="0"/>
        <a:buChar char="•"/>
        <a:defRPr lang="en-US" sz="1200" kern="1200" smtClean="0">
          <a:solidFill>
            <a:schemeClr val="tx1"/>
          </a:solidFill>
          <a:latin typeface="+mn-lt"/>
          <a:ea typeface="+mn-ea"/>
          <a:cs typeface="+mn-cs"/>
          <a:sym typeface="+mn-lt"/>
        </a:defRPr>
      </a:lvl6pPr>
      <a:lvl7pPr marL="0" indent="0" algn="l" defTabSz="685722" rtl="0" eaLnBrk="1" latinLnBrk="0" hangingPunct="1">
        <a:lnSpc>
          <a:spcPct val="90000"/>
        </a:lnSpc>
        <a:spcBef>
          <a:spcPts val="675"/>
        </a:spcBef>
        <a:spcAft>
          <a:spcPts val="675"/>
        </a:spcAft>
        <a:buFont typeface="Arial" panose="020B0604020202020204" pitchFamily="34" charset="0"/>
        <a:buChar char="​"/>
        <a:defRPr lang="en-US" sz="3300" kern="1200" baseline="0" smtClean="0">
          <a:solidFill>
            <a:schemeClr val="tx1"/>
          </a:solidFill>
          <a:latin typeface="+mn-lt"/>
          <a:ea typeface="+mn-ea"/>
          <a:cs typeface="+mn-cs"/>
          <a:sym typeface="+mn-lt"/>
        </a:defRPr>
      </a:lvl7pPr>
      <a:lvl8pPr marL="0" indent="0" algn="l" defTabSz="685722" rtl="0" eaLnBrk="1" latinLnBrk="0" hangingPunct="1">
        <a:lnSpc>
          <a:spcPct val="90000"/>
        </a:lnSpc>
        <a:spcBef>
          <a:spcPts val="675"/>
        </a:spcBef>
        <a:spcAft>
          <a:spcPts val="0"/>
        </a:spcAft>
        <a:buFont typeface="Arial" panose="020B0604020202020204" pitchFamily="34" charset="0"/>
        <a:buChar char="​"/>
        <a:defRPr lang="en-US" sz="4100" kern="1200" baseline="0" smtClean="0">
          <a:solidFill>
            <a:schemeClr val="tx2"/>
          </a:solidFill>
          <a:latin typeface="+mn-lt"/>
          <a:ea typeface="+mn-ea"/>
          <a:cs typeface="+mn-cs"/>
          <a:sym typeface="+mn-lt"/>
        </a:defRPr>
      </a:lvl8pPr>
      <a:lvl9pPr marL="0" indent="0" algn="l" defTabSz="685722" rtl="0" eaLnBrk="1" latinLnBrk="0" hangingPunct="1">
        <a:lnSpc>
          <a:spcPct val="100000"/>
        </a:lnSpc>
        <a:spcBef>
          <a:spcPts val="0"/>
        </a:spcBef>
        <a:spcAft>
          <a:spcPts val="675"/>
        </a:spcAft>
        <a:buFont typeface="Arial" panose="020B0604020202020204" pitchFamily="34" charset="0"/>
        <a:buChar char="​"/>
        <a:defRPr lang="en-US" sz="1800" kern="1200" baseline="0" dirty="0">
          <a:solidFill>
            <a:schemeClr val="tx2"/>
          </a:solidFill>
          <a:latin typeface="+mn-lt"/>
          <a:ea typeface="+mn-ea"/>
          <a:cs typeface="+mn-cs"/>
          <a:sym typeface="+mn-lt"/>
        </a:defRPr>
      </a:lvl9pPr>
    </p:bodyStyle>
    <p:otherStyle>
      <a:defPPr>
        <a:defRPr lang="en-US"/>
      </a:defPPr>
      <a:lvl1pPr marL="0" algn="l" defTabSz="685722" rtl="0" eaLnBrk="1" latinLnBrk="0" hangingPunct="1">
        <a:defRPr sz="1400" kern="1200">
          <a:solidFill>
            <a:schemeClr val="tx1"/>
          </a:solidFill>
          <a:latin typeface="+mn-lt"/>
          <a:ea typeface="+mn-ea"/>
          <a:cs typeface="+mn-cs"/>
        </a:defRPr>
      </a:lvl1pPr>
      <a:lvl2pPr marL="342861" algn="l" defTabSz="685722" rtl="0" eaLnBrk="1" latinLnBrk="0" hangingPunct="1">
        <a:defRPr sz="1400" kern="1200">
          <a:solidFill>
            <a:schemeClr val="tx1"/>
          </a:solidFill>
          <a:latin typeface="+mn-lt"/>
          <a:ea typeface="+mn-ea"/>
          <a:cs typeface="+mn-cs"/>
        </a:defRPr>
      </a:lvl2pPr>
      <a:lvl3pPr marL="685722" algn="l" defTabSz="685722" rtl="0" eaLnBrk="1" latinLnBrk="0" hangingPunct="1">
        <a:defRPr sz="1400" kern="1200">
          <a:solidFill>
            <a:schemeClr val="tx1"/>
          </a:solidFill>
          <a:latin typeface="+mn-lt"/>
          <a:ea typeface="+mn-ea"/>
          <a:cs typeface="+mn-cs"/>
        </a:defRPr>
      </a:lvl3pPr>
      <a:lvl4pPr marL="1028583" algn="l" defTabSz="685722" rtl="0" eaLnBrk="1" latinLnBrk="0" hangingPunct="1">
        <a:defRPr sz="1400" kern="1200">
          <a:solidFill>
            <a:schemeClr val="tx1"/>
          </a:solidFill>
          <a:latin typeface="+mn-lt"/>
          <a:ea typeface="+mn-ea"/>
          <a:cs typeface="+mn-cs"/>
        </a:defRPr>
      </a:lvl4pPr>
      <a:lvl5pPr marL="1371445" algn="l" defTabSz="685722" rtl="0" eaLnBrk="1" latinLnBrk="0" hangingPunct="1">
        <a:defRPr sz="1400" kern="1200">
          <a:solidFill>
            <a:schemeClr val="tx1"/>
          </a:solidFill>
          <a:latin typeface="+mn-lt"/>
          <a:ea typeface="+mn-ea"/>
          <a:cs typeface="+mn-cs"/>
        </a:defRPr>
      </a:lvl5pPr>
      <a:lvl6pPr marL="1714305" algn="l" defTabSz="685722" rtl="0" eaLnBrk="1" latinLnBrk="0" hangingPunct="1">
        <a:defRPr sz="1400" kern="1200">
          <a:solidFill>
            <a:schemeClr val="tx1"/>
          </a:solidFill>
          <a:latin typeface="+mn-lt"/>
          <a:ea typeface="+mn-ea"/>
          <a:cs typeface="+mn-cs"/>
        </a:defRPr>
      </a:lvl6pPr>
      <a:lvl7pPr marL="2057166" algn="l" defTabSz="685722" rtl="0" eaLnBrk="1" latinLnBrk="0" hangingPunct="1">
        <a:defRPr sz="1400" kern="1200">
          <a:solidFill>
            <a:schemeClr val="tx1"/>
          </a:solidFill>
          <a:latin typeface="+mn-lt"/>
          <a:ea typeface="+mn-ea"/>
          <a:cs typeface="+mn-cs"/>
        </a:defRPr>
      </a:lvl7pPr>
      <a:lvl8pPr marL="2400027" algn="l" defTabSz="685722" rtl="0" eaLnBrk="1" latinLnBrk="0" hangingPunct="1">
        <a:defRPr sz="1400" kern="1200">
          <a:solidFill>
            <a:schemeClr val="tx1"/>
          </a:solidFill>
          <a:latin typeface="+mn-lt"/>
          <a:ea typeface="+mn-ea"/>
          <a:cs typeface="+mn-cs"/>
        </a:defRPr>
      </a:lvl8pPr>
      <a:lvl9pPr marL="2742888" algn="l" defTabSz="685722"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983">
          <p15:clr>
            <a:srgbClr val="F26B43"/>
          </p15:clr>
        </p15:guide>
        <p15:guide id="2" pos="297">
          <p15:clr>
            <a:srgbClr val="F26B43"/>
          </p15:clr>
        </p15:guide>
        <p15:guide id="3" pos="5463">
          <p15:clr>
            <a:srgbClr val="F26B43"/>
          </p15:clr>
        </p15:guide>
        <p15:guide id="4" orient="horz" pos="291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2"/>
            </p:custDataLst>
            <p:extLst>
              <p:ext uri="{D42A27DB-BD31-4B8C-83A1-F6EECF244321}">
                <p14:modId xmlns:p14="http://schemas.microsoft.com/office/powerpoint/2010/main" val="2466527489"/>
              </p:ext>
            </p:extLst>
          </p:nvPr>
        </p:nvGraphicFramePr>
        <p:xfrm>
          <a:off x="1192" y="1592"/>
          <a:ext cx="1190" cy="1587"/>
        </p:xfrm>
        <a:graphic>
          <a:graphicData uri="http://schemas.openxmlformats.org/presentationml/2006/ole">
            <mc:AlternateContent xmlns:mc="http://schemas.openxmlformats.org/markup-compatibility/2006">
              <mc:Choice xmlns:v="urn:schemas-microsoft-com:vml" Requires="v">
                <p:oleObj spid="_x0000_s143368" name="Diapositiva think-cell" r:id="rId74" imgW="270" imgH="270" progId="TCLayout.ActiveDocument.1">
                  <p:embed/>
                </p:oleObj>
              </mc:Choice>
              <mc:Fallback>
                <p:oleObj name="Diapositiva think-cell" r:id="rId74" imgW="270" imgH="270" progId="TCLayout.ActiveDocument.1">
                  <p:embed/>
                  <p:pic>
                    <p:nvPicPr>
                      <p:cNvPr id="0" name=""/>
                      <p:cNvPicPr/>
                      <p:nvPr/>
                    </p:nvPicPr>
                    <p:blipFill>
                      <a:blip r:embed="rId75"/>
                      <a:stretch>
                        <a:fillRect/>
                      </a:stretch>
                    </p:blipFill>
                    <p:spPr>
                      <a:xfrm>
                        <a:off x="1192" y="1592"/>
                        <a:ext cx="1190" cy="1587"/>
                      </a:xfrm>
                      <a:prstGeom prst="rect">
                        <a:avLst/>
                      </a:prstGeom>
                    </p:spPr>
                  </p:pic>
                </p:oleObj>
              </mc:Fallback>
            </mc:AlternateContent>
          </a:graphicData>
        </a:graphic>
      </p:graphicFrame>
      <p:sp>
        <p:nvSpPr>
          <p:cNvPr id="3" name="Rectangle 2" hidden="1"/>
          <p:cNvSpPr/>
          <p:nvPr userDrawn="1">
            <p:custDataLst>
              <p:tags r:id="rId73"/>
            </p:custDataLst>
          </p:nvPr>
        </p:nvSpPr>
        <p:spPr>
          <a:xfrm>
            <a:off x="0" y="4"/>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b="1" dirty="0">
              <a:solidFill>
                <a:srgbClr val="FFFFFF"/>
              </a:solidFill>
              <a:ea typeface="+mj-ea"/>
              <a:cs typeface="+mj-cs"/>
              <a:sym typeface="Arial"/>
            </a:endParaRPr>
          </a:p>
        </p:txBody>
      </p:sp>
      <p:sp>
        <p:nvSpPr>
          <p:cNvPr id="9" name="Title Placeholder 1"/>
          <p:cNvSpPr>
            <a:spLocks noGrp="1"/>
          </p:cNvSpPr>
          <p:nvPr>
            <p:ph type="title"/>
          </p:nvPr>
        </p:nvSpPr>
        <p:spPr>
          <a:xfrm>
            <a:off x="441053" y="149415"/>
            <a:ext cx="8023133" cy="684212"/>
          </a:xfrm>
          <a:prstGeom prst="rect">
            <a:avLst/>
          </a:prstGeom>
        </p:spPr>
        <p:txBody>
          <a:bodyPr vert="horz" wrap="square" lIns="0" tIns="0" rIns="0" bIns="0" rtlCol="0" anchor="b">
            <a:noAutofit/>
          </a:bodyPr>
          <a:lstStyle/>
          <a:p>
            <a:r>
              <a:rPr lang="en-US" dirty="0"/>
              <a:t>Click to add title</a:t>
            </a:r>
          </a:p>
        </p:txBody>
      </p:sp>
      <p:sp>
        <p:nvSpPr>
          <p:cNvPr id="4" name="Text Placeholder 3"/>
          <p:cNvSpPr>
            <a:spLocks noGrp="1"/>
          </p:cNvSpPr>
          <p:nvPr>
            <p:ph type="body" idx="1"/>
          </p:nvPr>
        </p:nvSpPr>
        <p:spPr>
          <a:xfrm>
            <a:off x="472500" y="1825625"/>
            <a:ext cx="7991680" cy="435133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360325300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 id="2147483828" r:id="rId28"/>
    <p:sldLayoutId id="2147483829" r:id="rId29"/>
    <p:sldLayoutId id="2147483830" r:id="rId30"/>
    <p:sldLayoutId id="2147483831" r:id="rId31"/>
    <p:sldLayoutId id="2147483832" r:id="rId32"/>
    <p:sldLayoutId id="2147483833" r:id="rId33"/>
    <p:sldLayoutId id="2147483834" r:id="rId34"/>
    <p:sldLayoutId id="2147483835" r:id="rId35"/>
    <p:sldLayoutId id="2147483836" r:id="rId36"/>
    <p:sldLayoutId id="2147483837" r:id="rId37"/>
    <p:sldLayoutId id="2147483838" r:id="rId38"/>
    <p:sldLayoutId id="2147483839" r:id="rId39"/>
    <p:sldLayoutId id="2147483840" r:id="rId40"/>
    <p:sldLayoutId id="2147483841" r:id="rId41"/>
    <p:sldLayoutId id="2147483842" r:id="rId42"/>
    <p:sldLayoutId id="2147483843" r:id="rId43"/>
    <p:sldLayoutId id="2147483844" r:id="rId44"/>
    <p:sldLayoutId id="2147483845" r:id="rId45"/>
    <p:sldLayoutId id="2147483846" r:id="rId46"/>
    <p:sldLayoutId id="2147483847" r:id="rId47"/>
    <p:sldLayoutId id="2147483848" r:id="rId48"/>
    <p:sldLayoutId id="2147483849" r:id="rId49"/>
    <p:sldLayoutId id="2147483850" r:id="rId50"/>
    <p:sldLayoutId id="2147483851" r:id="rId51"/>
    <p:sldLayoutId id="2147483852" r:id="rId52"/>
    <p:sldLayoutId id="2147483853" r:id="rId53"/>
    <p:sldLayoutId id="2147483854" r:id="rId54"/>
    <p:sldLayoutId id="2147483855" r:id="rId55"/>
    <p:sldLayoutId id="2147483856" r:id="rId56"/>
    <p:sldLayoutId id="2147483857" r:id="rId57"/>
    <p:sldLayoutId id="2147483858" r:id="rId58"/>
    <p:sldLayoutId id="2147483859" r:id="rId59"/>
    <p:sldLayoutId id="2147483860" r:id="rId60"/>
    <p:sldLayoutId id="2147483861" r:id="rId61"/>
    <p:sldLayoutId id="2147483862" r:id="rId62"/>
    <p:sldLayoutId id="2147483863" r:id="rId63"/>
    <p:sldLayoutId id="2147483864" r:id="rId64"/>
    <p:sldLayoutId id="2147483865" r:id="rId65"/>
    <p:sldLayoutId id="2147483866" r:id="rId66"/>
    <p:sldLayoutId id="2147483867" r:id="rId67"/>
    <p:sldLayoutId id="2147483868" r:id="rId68"/>
    <p:sldLayoutId id="2147483869"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685722" rtl="0" eaLnBrk="1" latinLnBrk="0" hangingPunct="1">
        <a:lnSpc>
          <a:spcPct val="90000"/>
        </a:lnSpc>
        <a:spcBef>
          <a:spcPct val="0"/>
        </a:spcBef>
        <a:buNone/>
        <a:defRPr sz="1800" b="1" kern="1200">
          <a:solidFill>
            <a:schemeClr val="tx1"/>
          </a:solidFill>
          <a:latin typeface="+mj-lt"/>
          <a:ea typeface="+mj-ea"/>
          <a:cs typeface="+mj-cs"/>
          <a:sym typeface="+mj-lt"/>
        </a:defRPr>
      </a:lvl1pPr>
    </p:titleStyle>
    <p:bodyStyle>
      <a:lvl1pPr marL="0" indent="0" algn="l" defTabSz="685722" rtl="0" eaLnBrk="1" latinLnBrk="0" hangingPunct="1">
        <a:lnSpc>
          <a:spcPct val="110000"/>
        </a:lnSpc>
        <a:spcBef>
          <a:spcPts val="449"/>
        </a:spcBef>
        <a:spcAft>
          <a:spcPts val="225"/>
        </a:spcAft>
        <a:buFont typeface="Arial" panose="020B0604020202020204" pitchFamily="34" charset="0"/>
        <a:buChar char="​"/>
        <a:defRPr lang="en-US" sz="900" kern="1200">
          <a:solidFill>
            <a:schemeClr val="tx1"/>
          </a:solidFill>
          <a:latin typeface="+mn-lt"/>
          <a:ea typeface="+mn-ea"/>
          <a:cs typeface="+mn-cs"/>
          <a:sym typeface="+mn-lt"/>
        </a:defRPr>
      </a:lvl1pPr>
      <a:lvl2pPr marL="213275" indent="-129585" algn="l" defTabSz="685722" rtl="0" eaLnBrk="1" latinLnBrk="0" hangingPunct="1">
        <a:lnSpc>
          <a:spcPct val="90000"/>
        </a:lnSpc>
        <a:spcBef>
          <a:spcPts val="0"/>
        </a:spcBef>
        <a:spcAft>
          <a:spcPts val="225"/>
        </a:spcAft>
        <a:buClr>
          <a:schemeClr val="tx2"/>
        </a:buClr>
        <a:buFont typeface="Arial" panose="020B0604020202020204" pitchFamily="34" charset="0"/>
        <a:buChar char="•"/>
        <a:defRPr lang="en-US" sz="900" kern="1200">
          <a:solidFill>
            <a:schemeClr val="tx1"/>
          </a:solidFill>
          <a:latin typeface="+mn-lt"/>
          <a:ea typeface="+mn-ea"/>
          <a:cs typeface="+mn-cs"/>
          <a:sym typeface="+mn-lt"/>
        </a:defRPr>
      </a:lvl2pPr>
      <a:lvl3pPr marL="383356" indent="-124186" algn="l" defTabSz="685722" rtl="0" eaLnBrk="1" latinLnBrk="0" hangingPunct="1">
        <a:lnSpc>
          <a:spcPct val="90000"/>
        </a:lnSpc>
        <a:spcBef>
          <a:spcPts val="0"/>
        </a:spcBef>
        <a:spcAft>
          <a:spcPts val="225"/>
        </a:spcAft>
        <a:buClr>
          <a:schemeClr val="tx2"/>
        </a:buClr>
        <a:buFont typeface="Trebuchet MS" panose="020B0603020202020204" pitchFamily="34" charset="0"/>
        <a:buChar char="–"/>
        <a:defRPr lang="en-US" sz="900" kern="1200">
          <a:solidFill>
            <a:schemeClr val="tx1"/>
          </a:solidFill>
          <a:latin typeface="+mn-lt"/>
          <a:ea typeface="+mn-ea"/>
          <a:cs typeface="+mn-cs"/>
          <a:sym typeface="+mn-lt"/>
        </a:defRPr>
      </a:lvl3pPr>
      <a:lvl4pPr marL="0" indent="0" algn="l" defTabSz="685722" rtl="0" eaLnBrk="1" latinLnBrk="0" hangingPunct="1">
        <a:lnSpc>
          <a:spcPct val="110000"/>
        </a:lnSpc>
        <a:spcBef>
          <a:spcPts val="225"/>
        </a:spcBef>
        <a:spcAft>
          <a:spcPts val="225"/>
        </a:spcAft>
        <a:buClr>
          <a:schemeClr val="tx2"/>
        </a:buClr>
        <a:buFont typeface="Arial" panose="020B0604020202020204" pitchFamily="34" charset="0"/>
        <a:buChar char="​"/>
        <a:defRPr lang="en-US" sz="1200" kern="1200">
          <a:solidFill>
            <a:schemeClr val="tx2"/>
          </a:solidFill>
          <a:latin typeface="+mn-lt"/>
          <a:ea typeface="+mn-ea"/>
          <a:cs typeface="+mn-cs"/>
          <a:sym typeface="+mn-lt"/>
        </a:defRPr>
      </a:lvl4pPr>
      <a:lvl5pPr marL="0" indent="0" algn="l" defTabSz="685722" rtl="0" eaLnBrk="1" latinLnBrk="0" hangingPunct="1">
        <a:lnSpc>
          <a:spcPct val="100000"/>
        </a:lnSpc>
        <a:spcBef>
          <a:spcPts val="0"/>
        </a:spcBef>
        <a:spcAft>
          <a:spcPts val="225"/>
        </a:spcAft>
        <a:buClrTx/>
        <a:buFont typeface="Arial" panose="020B0604020202020204" pitchFamily="34" charset="0"/>
        <a:buChar char="​"/>
        <a:defRPr lang="en-US" sz="1200" b="1" kern="1200" smtClean="0">
          <a:solidFill>
            <a:schemeClr val="tx1"/>
          </a:solidFill>
          <a:latin typeface="+mn-lt"/>
          <a:ea typeface="+mn-ea"/>
          <a:cs typeface="+mn-cs"/>
          <a:sym typeface="+mn-lt"/>
        </a:defRPr>
      </a:lvl5pPr>
      <a:lvl6pPr marL="202383" indent="-114286" algn="l" defTabSz="685722" rtl="0" eaLnBrk="1" latinLnBrk="0" hangingPunct="1">
        <a:lnSpc>
          <a:spcPct val="90000"/>
        </a:lnSpc>
        <a:spcBef>
          <a:spcPts val="0"/>
        </a:spcBef>
        <a:spcAft>
          <a:spcPts val="449"/>
        </a:spcAft>
        <a:buClr>
          <a:schemeClr val="tx2"/>
        </a:buClr>
        <a:buFont typeface="Arial" panose="020B0604020202020204" pitchFamily="34" charset="0"/>
        <a:buChar char="•"/>
        <a:defRPr lang="en-US" sz="1200" kern="1200" smtClean="0">
          <a:solidFill>
            <a:schemeClr val="tx1"/>
          </a:solidFill>
          <a:latin typeface="+mn-lt"/>
          <a:ea typeface="+mn-ea"/>
          <a:cs typeface="+mn-cs"/>
          <a:sym typeface="+mn-lt"/>
        </a:defRPr>
      </a:lvl6pPr>
      <a:lvl7pPr marL="0" indent="0" algn="l" defTabSz="685722" rtl="0" eaLnBrk="1" latinLnBrk="0" hangingPunct="1">
        <a:lnSpc>
          <a:spcPct val="90000"/>
        </a:lnSpc>
        <a:spcBef>
          <a:spcPts val="675"/>
        </a:spcBef>
        <a:spcAft>
          <a:spcPts val="675"/>
        </a:spcAft>
        <a:buFont typeface="Arial" panose="020B0604020202020204" pitchFamily="34" charset="0"/>
        <a:buChar char="​"/>
        <a:defRPr lang="en-US" sz="3300" kern="1200" baseline="0" smtClean="0">
          <a:solidFill>
            <a:schemeClr val="tx1"/>
          </a:solidFill>
          <a:latin typeface="+mn-lt"/>
          <a:ea typeface="+mn-ea"/>
          <a:cs typeface="+mn-cs"/>
          <a:sym typeface="+mn-lt"/>
        </a:defRPr>
      </a:lvl7pPr>
      <a:lvl8pPr marL="0" indent="0" algn="l" defTabSz="685722" rtl="0" eaLnBrk="1" latinLnBrk="0" hangingPunct="1">
        <a:lnSpc>
          <a:spcPct val="90000"/>
        </a:lnSpc>
        <a:spcBef>
          <a:spcPts val="675"/>
        </a:spcBef>
        <a:spcAft>
          <a:spcPts val="0"/>
        </a:spcAft>
        <a:buFont typeface="Arial" panose="020B0604020202020204" pitchFamily="34" charset="0"/>
        <a:buChar char="​"/>
        <a:defRPr lang="en-US" sz="4100" kern="1200" baseline="0" smtClean="0">
          <a:solidFill>
            <a:schemeClr val="tx2"/>
          </a:solidFill>
          <a:latin typeface="+mn-lt"/>
          <a:ea typeface="+mn-ea"/>
          <a:cs typeface="+mn-cs"/>
          <a:sym typeface="+mn-lt"/>
        </a:defRPr>
      </a:lvl8pPr>
      <a:lvl9pPr marL="0" indent="0" algn="l" defTabSz="685722" rtl="0" eaLnBrk="1" latinLnBrk="0" hangingPunct="1">
        <a:lnSpc>
          <a:spcPct val="100000"/>
        </a:lnSpc>
        <a:spcBef>
          <a:spcPts val="0"/>
        </a:spcBef>
        <a:spcAft>
          <a:spcPts val="675"/>
        </a:spcAft>
        <a:buFont typeface="Arial" panose="020B0604020202020204" pitchFamily="34" charset="0"/>
        <a:buChar char="​"/>
        <a:defRPr lang="en-US" sz="1800" kern="1200" baseline="0" dirty="0">
          <a:solidFill>
            <a:schemeClr val="tx2"/>
          </a:solidFill>
          <a:latin typeface="+mn-lt"/>
          <a:ea typeface="+mn-ea"/>
          <a:cs typeface="+mn-cs"/>
          <a:sym typeface="+mn-lt"/>
        </a:defRPr>
      </a:lvl9pPr>
    </p:bodyStyle>
    <p:otherStyle>
      <a:defPPr>
        <a:defRPr lang="en-US"/>
      </a:defPPr>
      <a:lvl1pPr marL="0" algn="l" defTabSz="685722" rtl="0" eaLnBrk="1" latinLnBrk="0" hangingPunct="1">
        <a:defRPr sz="1400" kern="1200">
          <a:solidFill>
            <a:schemeClr val="tx1"/>
          </a:solidFill>
          <a:latin typeface="+mn-lt"/>
          <a:ea typeface="+mn-ea"/>
          <a:cs typeface="+mn-cs"/>
        </a:defRPr>
      </a:lvl1pPr>
      <a:lvl2pPr marL="342861" algn="l" defTabSz="685722" rtl="0" eaLnBrk="1" latinLnBrk="0" hangingPunct="1">
        <a:defRPr sz="1400" kern="1200">
          <a:solidFill>
            <a:schemeClr val="tx1"/>
          </a:solidFill>
          <a:latin typeface="+mn-lt"/>
          <a:ea typeface="+mn-ea"/>
          <a:cs typeface="+mn-cs"/>
        </a:defRPr>
      </a:lvl2pPr>
      <a:lvl3pPr marL="685722" algn="l" defTabSz="685722" rtl="0" eaLnBrk="1" latinLnBrk="0" hangingPunct="1">
        <a:defRPr sz="1400" kern="1200">
          <a:solidFill>
            <a:schemeClr val="tx1"/>
          </a:solidFill>
          <a:latin typeface="+mn-lt"/>
          <a:ea typeface="+mn-ea"/>
          <a:cs typeface="+mn-cs"/>
        </a:defRPr>
      </a:lvl3pPr>
      <a:lvl4pPr marL="1028583" algn="l" defTabSz="685722" rtl="0" eaLnBrk="1" latinLnBrk="0" hangingPunct="1">
        <a:defRPr sz="1400" kern="1200">
          <a:solidFill>
            <a:schemeClr val="tx1"/>
          </a:solidFill>
          <a:latin typeface="+mn-lt"/>
          <a:ea typeface="+mn-ea"/>
          <a:cs typeface="+mn-cs"/>
        </a:defRPr>
      </a:lvl4pPr>
      <a:lvl5pPr marL="1371445" algn="l" defTabSz="685722" rtl="0" eaLnBrk="1" latinLnBrk="0" hangingPunct="1">
        <a:defRPr sz="1400" kern="1200">
          <a:solidFill>
            <a:schemeClr val="tx1"/>
          </a:solidFill>
          <a:latin typeface="+mn-lt"/>
          <a:ea typeface="+mn-ea"/>
          <a:cs typeface="+mn-cs"/>
        </a:defRPr>
      </a:lvl5pPr>
      <a:lvl6pPr marL="1714305" algn="l" defTabSz="685722" rtl="0" eaLnBrk="1" latinLnBrk="0" hangingPunct="1">
        <a:defRPr sz="1400" kern="1200">
          <a:solidFill>
            <a:schemeClr val="tx1"/>
          </a:solidFill>
          <a:latin typeface="+mn-lt"/>
          <a:ea typeface="+mn-ea"/>
          <a:cs typeface="+mn-cs"/>
        </a:defRPr>
      </a:lvl6pPr>
      <a:lvl7pPr marL="2057166" algn="l" defTabSz="685722" rtl="0" eaLnBrk="1" latinLnBrk="0" hangingPunct="1">
        <a:defRPr sz="1400" kern="1200">
          <a:solidFill>
            <a:schemeClr val="tx1"/>
          </a:solidFill>
          <a:latin typeface="+mn-lt"/>
          <a:ea typeface="+mn-ea"/>
          <a:cs typeface="+mn-cs"/>
        </a:defRPr>
      </a:lvl7pPr>
      <a:lvl8pPr marL="2400027" algn="l" defTabSz="685722" rtl="0" eaLnBrk="1" latinLnBrk="0" hangingPunct="1">
        <a:defRPr sz="1400" kern="1200">
          <a:solidFill>
            <a:schemeClr val="tx1"/>
          </a:solidFill>
          <a:latin typeface="+mn-lt"/>
          <a:ea typeface="+mn-ea"/>
          <a:cs typeface="+mn-cs"/>
        </a:defRPr>
      </a:lvl8pPr>
      <a:lvl9pPr marL="2742888" algn="l" defTabSz="685722"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983">
          <p15:clr>
            <a:srgbClr val="F26B43"/>
          </p15:clr>
        </p15:guide>
        <p15:guide id="2" pos="297">
          <p15:clr>
            <a:srgbClr val="F26B43"/>
          </p15:clr>
        </p15:guide>
        <p15:guide id="3" pos="5463">
          <p15:clr>
            <a:srgbClr val="F26B43"/>
          </p15:clr>
        </p15:guide>
        <p15:guide id="4" orient="horz" pos="291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2"/>
            </p:custDataLst>
            <p:extLst>
              <p:ext uri="{D42A27DB-BD31-4B8C-83A1-F6EECF244321}">
                <p14:modId xmlns:p14="http://schemas.microsoft.com/office/powerpoint/2010/main" val="152958530"/>
              </p:ext>
            </p:extLst>
          </p:nvPr>
        </p:nvGraphicFramePr>
        <p:xfrm>
          <a:off x="1192" y="1596"/>
          <a:ext cx="1190" cy="1587"/>
        </p:xfrm>
        <a:graphic>
          <a:graphicData uri="http://schemas.openxmlformats.org/presentationml/2006/ole">
            <mc:AlternateContent xmlns:mc="http://schemas.openxmlformats.org/markup-compatibility/2006">
              <mc:Choice xmlns:v="urn:schemas-microsoft-com:vml" Requires="v">
                <p:oleObj spid="_x0000_s222211" name="Diapositiva think-cell" r:id="rId74" imgW="270" imgH="270" progId="TCLayout.ActiveDocument.1">
                  <p:embed/>
                </p:oleObj>
              </mc:Choice>
              <mc:Fallback>
                <p:oleObj name="Diapositiva think-cell" r:id="rId74" imgW="270" imgH="270" progId="TCLayout.ActiveDocument.1">
                  <p:embed/>
                  <p:pic>
                    <p:nvPicPr>
                      <p:cNvPr id="0" name=""/>
                      <p:cNvPicPr/>
                      <p:nvPr/>
                    </p:nvPicPr>
                    <p:blipFill>
                      <a:blip r:embed="rId75"/>
                      <a:stretch>
                        <a:fillRect/>
                      </a:stretch>
                    </p:blipFill>
                    <p:spPr>
                      <a:xfrm>
                        <a:off x="1192" y="1596"/>
                        <a:ext cx="1190" cy="1587"/>
                      </a:xfrm>
                      <a:prstGeom prst="rect">
                        <a:avLst/>
                      </a:prstGeom>
                    </p:spPr>
                  </p:pic>
                </p:oleObj>
              </mc:Fallback>
            </mc:AlternateContent>
          </a:graphicData>
        </a:graphic>
      </p:graphicFrame>
      <p:sp>
        <p:nvSpPr>
          <p:cNvPr id="3" name="Rectangle 2" hidden="1"/>
          <p:cNvSpPr/>
          <p:nvPr userDrawn="1">
            <p:custDataLst>
              <p:tags r:id="rId73"/>
            </p:custDataLst>
          </p:nvPr>
        </p:nvSpPr>
        <p:spPr>
          <a:xfrm>
            <a:off x="0" y="8"/>
            <a:ext cx="158750"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296">
              <a:lnSpc>
                <a:spcPct val="90000"/>
              </a:lnSpc>
              <a:spcBef>
                <a:spcPct val="0"/>
              </a:spcBef>
              <a:spcAft>
                <a:spcPct val="0"/>
              </a:spcAft>
            </a:pPr>
            <a:endParaRPr lang="en-US" b="1" dirty="0">
              <a:solidFill>
                <a:srgbClr val="FFFFFF"/>
              </a:solidFill>
              <a:ea typeface="+mj-ea"/>
              <a:cs typeface="+mj-cs"/>
              <a:sym typeface="Arial"/>
            </a:endParaRPr>
          </a:p>
        </p:txBody>
      </p:sp>
      <p:sp>
        <p:nvSpPr>
          <p:cNvPr id="9" name="Title Placeholder 1"/>
          <p:cNvSpPr>
            <a:spLocks noGrp="1"/>
          </p:cNvSpPr>
          <p:nvPr>
            <p:ph type="title"/>
          </p:nvPr>
        </p:nvSpPr>
        <p:spPr>
          <a:xfrm>
            <a:off x="441055" y="149415"/>
            <a:ext cx="8023133" cy="684212"/>
          </a:xfrm>
          <a:prstGeom prst="rect">
            <a:avLst/>
          </a:prstGeom>
        </p:spPr>
        <p:txBody>
          <a:bodyPr vert="horz" wrap="square" lIns="0" tIns="0" rIns="0" bIns="0" rtlCol="0" anchor="b">
            <a:noAutofit/>
          </a:bodyPr>
          <a:lstStyle/>
          <a:p>
            <a:r>
              <a:rPr lang="en-US" dirty="0"/>
              <a:t>Click to add title</a:t>
            </a:r>
          </a:p>
        </p:txBody>
      </p:sp>
      <p:sp>
        <p:nvSpPr>
          <p:cNvPr id="4" name="Text Placeholder 3"/>
          <p:cNvSpPr>
            <a:spLocks noGrp="1"/>
          </p:cNvSpPr>
          <p:nvPr>
            <p:ph type="body" idx="1"/>
          </p:nvPr>
        </p:nvSpPr>
        <p:spPr>
          <a:xfrm>
            <a:off x="472500" y="1825625"/>
            <a:ext cx="7991680" cy="4351339"/>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60725422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 id="2147483891" r:id="rId21"/>
    <p:sldLayoutId id="2147483892" r:id="rId22"/>
    <p:sldLayoutId id="2147483893" r:id="rId23"/>
    <p:sldLayoutId id="2147483894" r:id="rId24"/>
    <p:sldLayoutId id="2147483895" r:id="rId25"/>
    <p:sldLayoutId id="2147483896" r:id="rId26"/>
    <p:sldLayoutId id="2147483897" r:id="rId27"/>
    <p:sldLayoutId id="2147483898" r:id="rId28"/>
    <p:sldLayoutId id="2147483899" r:id="rId29"/>
    <p:sldLayoutId id="2147483900" r:id="rId30"/>
    <p:sldLayoutId id="2147483901" r:id="rId31"/>
    <p:sldLayoutId id="2147483902" r:id="rId32"/>
    <p:sldLayoutId id="2147483903" r:id="rId33"/>
    <p:sldLayoutId id="2147483904" r:id="rId34"/>
    <p:sldLayoutId id="2147483905" r:id="rId35"/>
    <p:sldLayoutId id="2147483906" r:id="rId36"/>
    <p:sldLayoutId id="2147483907" r:id="rId37"/>
    <p:sldLayoutId id="2147483908" r:id="rId38"/>
    <p:sldLayoutId id="2147483909" r:id="rId39"/>
    <p:sldLayoutId id="2147483910" r:id="rId40"/>
    <p:sldLayoutId id="2147483911" r:id="rId41"/>
    <p:sldLayoutId id="2147483912" r:id="rId42"/>
    <p:sldLayoutId id="2147483913" r:id="rId43"/>
    <p:sldLayoutId id="2147483914" r:id="rId44"/>
    <p:sldLayoutId id="2147483915" r:id="rId45"/>
    <p:sldLayoutId id="2147483916" r:id="rId46"/>
    <p:sldLayoutId id="2147483917" r:id="rId47"/>
    <p:sldLayoutId id="2147483918" r:id="rId48"/>
    <p:sldLayoutId id="2147483919" r:id="rId49"/>
    <p:sldLayoutId id="2147483920" r:id="rId50"/>
    <p:sldLayoutId id="2147483921" r:id="rId51"/>
    <p:sldLayoutId id="2147483922" r:id="rId52"/>
    <p:sldLayoutId id="2147483923" r:id="rId53"/>
    <p:sldLayoutId id="2147483924" r:id="rId54"/>
    <p:sldLayoutId id="2147483925" r:id="rId55"/>
    <p:sldLayoutId id="2147483926" r:id="rId56"/>
    <p:sldLayoutId id="2147483927" r:id="rId57"/>
    <p:sldLayoutId id="2147483928" r:id="rId58"/>
    <p:sldLayoutId id="2147483929" r:id="rId59"/>
    <p:sldLayoutId id="2147483930" r:id="rId60"/>
    <p:sldLayoutId id="2147483931" r:id="rId61"/>
    <p:sldLayoutId id="2147483932" r:id="rId62"/>
    <p:sldLayoutId id="2147483933" r:id="rId63"/>
    <p:sldLayoutId id="2147483934" r:id="rId64"/>
    <p:sldLayoutId id="2147483935" r:id="rId65"/>
    <p:sldLayoutId id="2147483936" r:id="rId66"/>
    <p:sldLayoutId id="2147483937" r:id="rId67"/>
    <p:sldLayoutId id="2147483938" r:id="rId68"/>
    <p:sldLayoutId id="2147483939" r:id="rId6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hf sldNum="0" hdr="0" ftr="0" dt="0"/>
  <p:txStyles>
    <p:titleStyle>
      <a:lvl1pPr algn="l" defTabSz="685722" rtl="0" eaLnBrk="1" latinLnBrk="0" hangingPunct="1">
        <a:lnSpc>
          <a:spcPct val="90000"/>
        </a:lnSpc>
        <a:spcBef>
          <a:spcPct val="0"/>
        </a:spcBef>
        <a:buNone/>
        <a:defRPr sz="1800" b="1" kern="1200">
          <a:solidFill>
            <a:schemeClr val="tx1"/>
          </a:solidFill>
          <a:latin typeface="+mj-lt"/>
          <a:ea typeface="+mj-ea"/>
          <a:cs typeface="+mj-cs"/>
          <a:sym typeface="+mj-lt"/>
        </a:defRPr>
      </a:lvl1pPr>
    </p:titleStyle>
    <p:bodyStyle>
      <a:lvl1pPr marL="0" indent="0" algn="l" defTabSz="685722" rtl="0" eaLnBrk="1" latinLnBrk="0" hangingPunct="1">
        <a:lnSpc>
          <a:spcPct val="110000"/>
        </a:lnSpc>
        <a:spcBef>
          <a:spcPts val="449"/>
        </a:spcBef>
        <a:spcAft>
          <a:spcPts val="225"/>
        </a:spcAft>
        <a:buFont typeface="Arial" panose="020B0604020202020204" pitchFamily="34" charset="0"/>
        <a:buChar char="​"/>
        <a:defRPr lang="en-US" sz="900" kern="1200">
          <a:solidFill>
            <a:schemeClr val="tx1"/>
          </a:solidFill>
          <a:latin typeface="+mn-lt"/>
          <a:ea typeface="+mn-ea"/>
          <a:cs typeface="+mn-cs"/>
          <a:sym typeface="+mn-lt"/>
        </a:defRPr>
      </a:lvl1pPr>
      <a:lvl2pPr marL="213275" indent="-129585" algn="l" defTabSz="685722" rtl="0" eaLnBrk="1" latinLnBrk="0" hangingPunct="1">
        <a:lnSpc>
          <a:spcPct val="90000"/>
        </a:lnSpc>
        <a:spcBef>
          <a:spcPts val="0"/>
        </a:spcBef>
        <a:spcAft>
          <a:spcPts val="225"/>
        </a:spcAft>
        <a:buClr>
          <a:schemeClr val="tx2"/>
        </a:buClr>
        <a:buFont typeface="Arial" panose="020B0604020202020204" pitchFamily="34" charset="0"/>
        <a:buChar char="•"/>
        <a:defRPr lang="en-US" sz="900" kern="1200">
          <a:solidFill>
            <a:schemeClr val="tx1"/>
          </a:solidFill>
          <a:latin typeface="+mn-lt"/>
          <a:ea typeface="+mn-ea"/>
          <a:cs typeface="+mn-cs"/>
          <a:sym typeface="+mn-lt"/>
        </a:defRPr>
      </a:lvl2pPr>
      <a:lvl3pPr marL="383356" indent="-124186" algn="l" defTabSz="685722" rtl="0" eaLnBrk="1" latinLnBrk="0" hangingPunct="1">
        <a:lnSpc>
          <a:spcPct val="90000"/>
        </a:lnSpc>
        <a:spcBef>
          <a:spcPts val="0"/>
        </a:spcBef>
        <a:spcAft>
          <a:spcPts val="225"/>
        </a:spcAft>
        <a:buClr>
          <a:schemeClr val="tx2"/>
        </a:buClr>
        <a:buFont typeface="Trebuchet MS" panose="020B0603020202020204" pitchFamily="34" charset="0"/>
        <a:buChar char="–"/>
        <a:defRPr lang="en-US" sz="900" kern="1200">
          <a:solidFill>
            <a:schemeClr val="tx1"/>
          </a:solidFill>
          <a:latin typeface="+mn-lt"/>
          <a:ea typeface="+mn-ea"/>
          <a:cs typeface="+mn-cs"/>
          <a:sym typeface="+mn-lt"/>
        </a:defRPr>
      </a:lvl3pPr>
      <a:lvl4pPr marL="0" indent="0" algn="l" defTabSz="685722" rtl="0" eaLnBrk="1" latinLnBrk="0" hangingPunct="1">
        <a:lnSpc>
          <a:spcPct val="110000"/>
        </a:lnSpc>
        <a:spcBef>
          <a:spcPts val="225"/>
        </a:spcBef>
        <a:spcAft>
          <a:spcPts val="225"/>
        </a:spcAft>
        <a:buClr>
          <a:schemeClr val="tx2"/>
        </a:buClr>
        <a:buFont typeface="Arial" panose="020B0604020202020204" pitchFamily="34" charset="0"/>
        <a:buChar char="​"/>
        <a:defRPr lang="en-US" sz="1200" kern="1200">
          <a:solidFill>
            <a:schemeClr val="tx2"/>
          </a:solidFill>
          <a:latin typeface="+mn-lt"/>
          <a:ea typeface="+mn-ea"/>
          <a:cs typeface="+mn-cs"/>
          <a:sym typeface="+mn-lt"/>
        </a:defRPr>
      </a:lvl4pPr>
      <a:lvl5pPr marL="0" indent="0" algn="l" defTabSz="685722" rtl="0" eaLnBrk="1" latinLnBrk="0" hangingPunct="1">
        <a:lnSpc>
          <a:spcPct val="100000"/>
        </a:lnSpc>
        <a:spcBef>
          <a:spcPts val="0"/>
        </a:spcBef>
        <a:spcAft>
          <a:spcPts val="225"/>
        </a:spcAft>
        <a:buClrTx/>
        <a:buFont typeface="Arial" panose="020B0604020202020204" pitchFamily="34" charset="0"/>
        <a:buChar char="​"/>
        <a:defRPr lang="en-US" sz="1200" b="1" kern="1200" smtClean="0">
          <a:solidFill>
            <a:schemeClr val="tx1"/>
          </a:solidFill>
          <a:latin typeface="+mn-lt"/>
          <a:ea typeface="+mn-ea"/>
          <a:cs typeface="+mn-cs"/>
          <a:sym typeface="+mn-lt"/>
        </a:defRPr>
      </a:lvl5pPr>
      <a:lvl6pPr marL="202383" indent="-114286" algn="l" defTabSz="685722" rtl="0" eaLnBrk="1" latinLnBrk="0" hangingPunct="1">
        <a:lnSpc>
          <a:spcPct val="90000"/>
        </a:lnSpc>
        <a:spcBef>
          <a:spcPts val="0"/>
        </a:spcBef>
        <a:spcAft>
          <a:spcPts val="449"/>
        </a:spcAft>
        <a:buClr>
          <a:schemeClr val="tx2"/>
        </a:buClr>
        <a:buFont typeface="Arial" panose="020B0604020202020204" pitchFamily="34" charset="0"/>
        <a:buChar char="•"/>
        <a:defRPr lang="en-US" sz="1200" kern="1200" smtClean="0">
          <a:solidFill>
            <a:schemeClr val="tx1"/>
          </a:solidFill>
          <a:latin typeface="+mn-lt"/>
          <a:ea typeface="+mn-ea"/>
          <a:cs typeface="+mn-cs"/>
          <a:sym typeface="+mn-lt"/>
        </a:defRPr>
      </a:lvl6pPr>
      <a:lvl7pPr marL="0" indent="0" algn="l" defTabSz="685722" rtl="0" eaLnBrk="1" latinLnBrk="0" hangingPunct="1">
        <a:lnSpc>
          <a:spcPct val="90000"/>
        </a:lnSpc>
        <a:spcBef>
          <a:spcPts val="675"/>
        </a:spcBef>
        <a:spcAft>
          <a:spcPts val="675"/>
        </a:spcAft>
        <a:buFont typeface="Arial" panose="020B0604020202020204" pitchFamily="34" charset="0"/>
        <a:buChar char="​"/>
        <a:defRPr lang="en-US" sz="3300" kern="1200" baseline="0" smtClean="0">
          <a:solidFill>
            <a:schemeClr val="tx1"/>
          </a:solidFill>
          <a:latin typeface="+mn-lt"/>
          <a:ea typeface="+mn-ea"/>
          <a:cs typeface="+mn-cs"/>
          <a:sym typeface="+mn-lt"/>
        </a:defRPr>
      </a:lvl7pPr>
      <a:lvl8pPr marL="0" indent="0" algn="l" defTabSz="685722" rtl="0" eaLnBrk="1" latinLnBrk="0" hangingPunct="1">
        <a:lnSpc>
          <a:spcPct val="90000"/>
        </a:lnSpc>
        <a:spcBef>
          <a:spcPts val="675"/>
        </a:spcBef>
        <a:spcAft>
          <a:spcPts val="0"/>
        </a:spcAft>
        <a:buFont typeface="Arial" panose="020B0604020202020204" pitchFamily="34" charset="0"/>
        <a:buChar char="​"/>
        <a:defRPr lang="en-US" sz="4100" kern="1200" baseline="0" smtClean="0">
          <a:solidFill>
            <a:schemeClr val="tx2"/>
          </a:solidFill>
          <a:latin typeface="+mn-lt"/>
          <a:ea typeface="+mn-ea"/>
          <a:cs typeface="+mn-cs"/>
          <a:sym typeface="+mn-lt"/>
        </a:defRPr>
      </a:lvl8pPr>
      <a:lvl9pPr marL="0" indent="0" algn="l" defTabSz="685722" rtl="0" eaLnBrk="1" latinLnBrk="0" hangingPunct="1">
        <a:lnSpc>
          <a:spcPct val="100000"/>
        </a:lnSpc>
        <a:spcBef>
          <a:spcPts val="0"/>
        </a:spcBef>
        <a:spcAft>
          <a:spcPts val="675"/>
        </a:spcAft>
        <a:buFont typeface="Arial" panose="020B0604020202020204" pitchFamily="34" charset="0"/>
        <a:buChar char="​"/>
        <a:defRPr lang="en-US" sz="1800" kern="1200" baseline="0" dirty="0">
          <a:solidFill>
            <a:schemeClr val="tx2"/>
          </a:solidFill>
          <a:latin typeface="+mn-lt"/>
          <a:ea typeface="+mn-ea"/>
          <a:cs typeface="+mn-cs"/>
          <a:sym typeface="+mn-lt"/>
        </a:defRPr>
      </a:lvl9pPr>
    </p:bodyStyle>
    <p:otherStyle>
      <a:defPPr>
        <a:defRPr lang="en-US"/>
      </a:defPPr>
      <a:lvl1pPr marL="0" algn="l" defTabSz="685722" rtl="0" eaLnBrk="1" latinLnBrk="0" hangingPunct="1">
        <a:defRPr sz="1400" kern="1200">
          <a:solidFill>
            <a:schemeClr val="tx1"/>
          </a:solidFill>
          <a:latin typeface="+mn-lt"/>
          <a:ea typeface="+mn-ea"/>
          <a:cs typeface="+mn-cs"/>
        </a:defRPr>
      </a:lvl1pPr>
      <a:lvl2pPr marL="342861" algn="l" defTabSz="685722" rtl="0" eaLnBrk="1" latinLnBrk="0" hangingPunct="1">
        <a:defRPr sz="1400" kern="1200">
          <a:solidFill>
            <a:schemeClr val="tx1"/>
          </a:solidFill>
          <a:latin typeface="+mn-lt"/>
          <a:ea typeface="+mn-ea"/>
          <a:cs typeface="+mn-cs"/>
        </a:defRPr>
      </a:lvl2pPr>
      <a:lvl3pPr marL="685722" algn="l" defTabSz="685722" rtl="0" eaLnBrk="1" latinLnBrk="0" hangingPunct="1">
        <a:defRPr sz="1400" kern="1200">
          <a:solidFill>
            <a:schemeClr val="tx1"/>
          </a:solidFill>
          <a:latin typeface="+mn-lt"/>
          <a:ea typeface="+mn-ea"/>
          <a:cs typeface="+mn-cs"/>
        </a:defRPr>
      </a:lvl3pPr>
      <a:lvl4pPr marL="1028583" algn="l" defTabSz="685722" rtl="0" eaLnBrk="1" latinLnBrk="0" hangingPunct="1">
        <a:defRPr sz="1400" kern="1200">
          <a:solidFill>
            <a:schemeClr val="tx1"/>
          </a:solidFill>
          <a:latin typeface="+mn-lt"/>
          <a:ea typeface="+mn-ea"/>
          <a:cs typeface="+mn-cs"/>
        </a:defRPr>
      </a:lvl4pPr>
      <a:lvl5pPr marL="1371445" algn="l" defTabSz="685722" rtl="0" eaLnBrk="1" latinLnBrk="0" hangingPunct="1">
        <a:defRPr sz="1400" kern="1200">
          <a:solidFill>
            <a:schemeClr val="tx1"/>
          </a:solidFill>
          <a:latin typeface="+mn-lt"/>
          <a:ea typeface="+mn-ea"/>
          <a:cs typeface="+mn-cs"/>
        </a:defRPr>
      </a:lvl5pPr>
      <a:lvl6pPr marL="1714305" algn="l" defTabSz="685722" rtl="0" eaLnBrk="1" latinLnBrk="0" hangingPunct="1">
        <a:defRPr sz="1400" kern="1200">
          <a:solidFill>
            <a:schemeClr val="tx1"/>
          </a:solidFill>
          <a:latin typeface="+mn-lt"/>
          <a:ea typeface="+mn-ea"/>
          <a:cs typeface="+mn-cs"/>
        </a:defRPr>
      </a:lvl6pPr>
      <a:lvl7pPr marL="2057166" algn="l" defTabSz="685722" rtl="0" eaLnBrk="1" latinLnBrk="0" hangingPunct="1">
        <a:defRPr sz="1400" kern="1200">
          <a:solidFill>
            <a:schemeClr val="tx1"/>
          </a:solidFill>
          <a:latin typeface="+mn-lt"/>
          <a:ea typeface="+mn-ea"/>
          <a:cs typeface="+mn-cs"/>
        </a:defRPr>
      </a:lvl7pPr>
      <a:lvl8pPr marL="2400027" algn="l" defTabSz="685722" rtl="0" eaLnBrk="1" latinLnBrk="0" hangingPunct="1">
        <a:defRPr sz="1400" kern="1200">
          <a:solidFill>
            <a:schemeClr val="tx1"/>
          </a:solidFill>
          <a:latin typeface="+mn-lt"/>
          <a:ea typeface="+mn-ea"/>
          <a:cs typeface="+mn-cs"/>
        </a:defRPr>
      </a:lvl8pPr>
      <a:lvl9pPr marL="2742888" algn="l" defTabSz="685722"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983">
          <p15:clr>
            <a:srgbClr val="F26B43"/>
          </p15:clr>
        </p15:guide>
        <p15:guide id="2" pos="297">
          <p15:clr>
            <a:srgbClr val="F26B43"/>
          </p15:clr>
        </p15:guide>
        <p15:guide id="3" pos="5463">
          <p15:clr>
            <a:srgbClr val="F26B43"/>
          </p15:clr>
        </p15:guide>
        <p15:guide id="4" orient="horz" pos="291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466.xml"/><Relationship Id="rId2" Type="http://schemas.openxmlformats.org/officeDocument/2006/relationships/tags" Target="../tags/tag465.xml"/><Relationship Id="rId1" Type="http://schemas.openxmlformats.org/officeDocument/2006/relationships/vmlDrawing" Target="../drawings/vmlDrawing273.vml"/><Relationship Id="rId6" Type="http://schemas.openxmlformats.org/officeDocument/2006/relationships/image" Target="../media/image13.emf"/><Relationship Id="rId5" Type="http://schemas.openxmlformats.org/officeDocument/2006/relationships/oleObject" Target="../embeddings/oleObject273.bin"/><Relationship Id="rId4" Type="http://schemas.openxmlformats.org/officeDocument/2006/relationships/slideLayout" Target="../slideLayouts/slideLayout99.xml"/></Relationships>
</file>

<file path=ppt/slides/_rels/slide10.xml.rels><?xml version="1.0" encoding="UTF-8" standalone="yes"?>
<Relationships xmlns="http://schemas.openxmlformats.org/package/2006/relationships"><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vmlDrawing" Target="../drawings/vmlDrawing282.vml"/><Relationship Id="rId6" Type="http://schemas.openxmlformats.org/officeDocument/2006/relationships/image" Target="../media/image13.emf"/><Relationship Id="rId5" Type="http://schemas.openxmlformats.org/officeDocument/2006/relationships/oleObject" Target="../embeddings/oleObject282.bin"/><Relationship Id="rId4" Type="http://schemas.openxmlformats.org/officeDocument/2006/relationships/slideLayout" Target="../slideLayouts/slideLayout99.xml"/></Relationships>
</file>

<file path=ppt/slides/_rels/slide11.xml.rels><?xml version="1.0" encoding="UTF-8" standalone="yes"?>
<Relationships xmlns="http://schemas.openxmlformats.org/package/2006/relationships"><Relationship Id="rId3" Type="http://schemas.openxmlformats.org/officeDocument/2006/relationships/tags" Target="../tags/tag486.xml"/><Relationship Id="rId2" Type="http://schemas.openxmlformats.org/officeDocument/2006/relationships/tags" Target="../tags/tag485.xml"/><Relationship Id="rId1" Type="http://schemas.openxmlformats.org/officeDocument/2006/relationships/vmlDrawing" Target="../drawings/vmlDrawing283.vml"/><Relationship Id="rId6" Type="http://schemas.openxmlformats.org/officeDocument/2006/relationships/image" Target="../media/image13.emf"/><Relationship Id="rId5" Type="http://schemas.openxmlformats.org/officeDocument/2006/relationships/oleObject" Target="../embeddings/oleObject283.bin"/><Relationship Id="rId4" Type="http://schemas.openxmlformats.org/officeDocument/2006/relationships/slideLayout" Target="../slideLayouts/slideLayout99.xml"/></Relationships>
</file>

<file path=ppt/slides/_rels/slide12.xml.rels><?xml version="1.0" encoding="UTF-8" standalone="yes"?>
<Relationships xmlns="http://schemas.openxmlformats.org/package/2006/relationships"><Relationship Id="rId3" Type="http://schemas.openxmlformats.org/officeDocument/2006/relationships/tags" Target="../tags/tag488.xml"/><Relationship Id="rId2" Type="http://schemas.openxmlformats.org/officeDocument/2006/relationships/tags" Target="../tags/tag487.xml"/><Relationship Id="rId1" Type="http://schemas.openxmlformats.org/officeDocument/2006/relationships/vmlDrawing" Target="../drawings/vmlDrawing284.vml"/><Relationship Id="rId6" Type="http://schemas.openxmlformats.org/officeDocument/2006/relationships/image" Target="../media/image13.emf"/><Relationship Id="rId5" Type="http://schemas.openxmlformats.org/officeDocument/2006/relationships/oleObject" Target="../embeddings/oleObject284.bin"/><Relationship Id="rId4" Type="http://schemas.openxmlformats.org/officeDocument/2006/relationships/slideLayout" Target="../slideLayouts/slideLayout237.xml"/></Relationships>
</file>

<file path=ppt/slides/_rels/slide2.xml.rels><?xml version="1.0" encoding="UTF-8" standalone="yes"?>
<Relationships xmlns="http://schemas.openxmlformats.org/package/2006/relationships"><Relationship Id="rId3" Type="http://schemas.openxmlformats.org/officeDocument/2006/relationships/tags" Target="../tags/tag468.xml"/><Relationship Id="rId2" Type="http://schemas.openxmlformats.org/officeDocument/2006/relationships/tags" Target="../tags/tag467.xml"/><Relationship Id="rId1" Type="http://schemas.openxmlformats.org/officeDocument/2006/relationships/vmlDrawing" Target="../drawings/vmlDrawing274.vml"/><Relationship Id="rId6" Type="http://schemas.openxmlformats.org/officeDocument/2006/relationships/image" Target="../media/image13.emf"/><Relationship Id="rId5" Type="http://schemas.openxmlformats.org/officeDocument/2006/relationships/oleObject" Target="../embeddings/oleObject274.bin"/><Relationship Id="rId4" Type="http://schemas.openxmlformats.org/officeDocument/2006/relationships/slideLayout" Target="../slideLayouts/slideLayout99.xml"/></Relationships>
</file>

<file path=ppt/slides/_rels/slide3.xml.rels><?xml version="1.0" encoding="UTF-8" standalone="yes"?>
<Relationships xmlns="http://schemas.openxmlformats.org/package/2006/relationships"><Relationship Id="rId3" Type="http://schemas.openxmlformats.org/officeDocument/2006/relationships/tags" Target="../tags/tag470.xml"/><Relationship Id="rId2" Type="http://schemas.openxmlformats.org/officeDocument/2006/relationships/tags" Target="../tags/tag469.xml"/><Relationship Id="rId1" Type="http://schemas.openxmlformats.org/officeDocument/2006/relationships/vmlDrawing" Target="../drawings/vmlDrawing275.vml"/><Relationship Id="rId6" Type="http://schemas.openxmlformats.org/officeDocument/2006/relationships/image" Target="../media/image13.emf"/><Relationship Id="rId5" Type="http://schemas.openxmlformats.org/officeDocument/2006/relationships/oleObject" Target="../embeddings/oleObject275.bin"/><Relationship Id="rId4" Type="http://schemas.openxmlformats.org/officeDocument/2006/relationships/slideLayout" Target="../slideLayouts/slideLayout99.xml"/></Relationships>
</file>

<file path=ppt/slides/_rels/slide4.xml.rels><?xml version="1.0" encoding="UTF-8" standalone="yes"?>
<Relationships xmlns="http://schemas.openxmlformats.org/package/2006/relationships"><Relationship Id="rId3" Type="http://schemas.openxmlformats.org/officeDocument/2006/relationships/tags" Target="../tags/tag472.xml"/><Relationship Id="rId2" Type="http://schemas.openxmlformats.org/officeDocument/2006/relationships/tags" Target="../tags/tag471.xml"/><Relationship Id="rId1" Type="http://schemas.openxmlformats.org/officeDocument/2006/relationships/vmlDrawing" Target="../drawings/vmlDrawing276.vml"/><Relationship Id="rId6" Type="http://schemas.openxmlformats.org/officeDocument/2006/relationships/image" Target="../media/image13.emf"/><Relationship Id="rId5" Type="http://schemas.openxmlformats.org/officeDocument/2006/relationships/oleObject" Target="../embeddings/oleObject276.bin"/><Relationship Id="rId4" Type="http://schemas.openxmlformats.org/officeDocument/2006/relationships/slideLayout" Target="../slideLayouts/slideLayout99.xml"/></Relationships>
</file>

<file path=ppt/slides/_rels/slide5.xml.rels><?xml version="1.0" encoding="UTF-8" standalone="yes"?>
<Relationships xmlns="http://schemas.openxmlformats.org/package/2006/relationships"><Relationship Id="rId3" Type="http://schemas.openxmlformats.org/officeDocument/2006/relationships/tags" Target="../tags/tag474.xml"/><Relationship Id="rId2" Type="http://schemas.openxmlformats.org/officeDocument/2006/relationships/tags" Target="../tags/tag473.xml"/><Relationship Id="rId1" Type="http://schemas.openxmlformats.org/officeDocument/2006/relationships/vmlDrawing" Target="../drawings/vmlDrawing277.vml"/><Relationship Id="rId6" Type="http://schemas.openxmlformats.org/officeDocument/2006/relationships/image" Target="../media/image13.emf"/><Relationship Id="rId5" Type="http://schemas.openxmlformats.org/officeDocument/2006/relationships/oleObject" Target="../embeddings/oleObject277.bin"/><Relationship Id="rId4" Type="http://schemas.openxmlformats.org/officeDocument/2006/relationships/slideLayout" Target="../slideLayouts/slideLayout99.xml"/></Relationships>
</file>

<file path=ppt/slides/_rels/slide6.xml.rels><?xml version="1.0" encoding="UTF-8" standalone="yes"?>
<Relationships xmlns="http://schemas.openxmlformats.org/package/2006/relationships"><Relationship Id="rId3" Type="http://schemas.openxmlformats.org/officeDocument/2006/relationships/tags" Target="../tags/tag476.xml"/><Relationship Id="rId2" Type="http://schemas.openxmlformats.org/officeDocument/2006/relationships/tags" Target="../tags/tag475.xml"/><Relationship Id="rId1" Type="http://schemas.openxmlformats.org/officeDocument/2006/relationships/vmlDrawing" Target="../drawings/vmlDrawing278.vml"/><Relationship Id="rId6" Type="http://schemas.openxmlformats.org/officeDocument/2006/relationships/image" Target="../media/image13.emf"/><Relationship Id="rId5" Type="http://schemas.openxmlformats.org/officeDocument/2006/relationships/oleObject" Target="../embeddings/oleObject278.bin"/><Relationship Id="rId4" Type="http://schemas.openxmlformats.org/officeDocument/2006/relationships/slideLayout" Target="../slideLayouts/slideLayout99.xml"/></Relationships>
</file>

<file path=ppt/slides/_rels/slide7.xml.rels><?xml version="1.0" encoding="UTF-8" standalone="yes"?>
<Relationships xmlns="http://schemas.openxmlformats.org/package/2006/relationships"><Relationship Id="rId3" Type="http://schemas.openxmlformats.org/officeDocument/2006/relationships/tags" Target="../tags/tag478.xml"/><Relationship Id="rId2" Type="http://schemas.openxmlformats.org/officeDocument/2006/relationships/tags" Target="../tags/tag477.xml"/><Relationship Id="rId1" Type="http://schemas.openxmlformats.org/officeDocument/2006/relationships/vmlDrawing" Target="../drawings/vmlDrawing279.vml"/><Relationship Id="rId6" Type="http://schemas.openxmlformats.org/officeDocument/2006/relationships/image" Target="../media/image13.emf"/><Relationship Id="rId5" Type="http://schemas.openxmlformats.org/officeDocument/2006/relationships/oleObject" Target="../embeddings/oleObject279.bin"/><Relationship Id="rId4" Type="http://schemas.openxmlformats.org/officeDocument/2006/relationships/slideLayout" Target="../slideLayouts/slideLayout99.xml"/></Relationships>
</file>

<file path=ppt/slides/_rels/slide8.xml.rels><?xml version="1.0" encoding="UTF-8" standalone="yes"?>
<Relationships xmlns="http://schemas.openxmlformats.org/package/2006/relationships"><Relationship Id="rId3" Type="http://schemas.openxmlformats.org/officeDocument/2006/relationships/tags" Target="../tags/tag480.xml"/><Relationship Id="rId2" Type="http://schemas.openxmlformats.org/officeDocument/2006/relationships/tags" Target="../tags/tag479.xml"/><Relationship Id="rId1" Type="http://schemas.openxmlformats.org/officeDocument/2006/relationships/vmlDrawing" Target="../drawings/vmlDrawing280.vml"/><Relationship Id="rId6" Type="http://schemas.openxmlformats.org/officeDocument/2006/relationships/image" Target="../media/image13.emf"/><Relationship Id="rId5" Type="http://schemas.openxmlformats.org/officeDocument/2006/relationships/oleObject" Target="../embeddings/oleObject280.bin"/><Relationship Id="rId4" Type="http://schemas.openxmlformats.org/officeDocument/2006/relationships/slideLayout" Target="../slideLayouts/slideLayout99.xml"/></Relationships>
</file>

<file path=ppt/slides/_rels/slide9.xml.rels><?xml version="1.0" encoding="UTF-8" standalone="yes"?>
<Relationships xmlns="http://schemas.openxmlformats.org/package/2006/relationships"><Relationship Id="rId3" Type="http://schemas.openxmlformats.org/officeDocument/2006/relationships/tags" Target="../tags/tag482.xml"/><Relationship Id="rId2" Type="http://schemas.openxmlformats.org/officeDocument/2006/relationships/tags" Target="../tags/tag481.xml"/><Relationship Id="rId1" Type="http://schemas.openxmlformats.org/officeDocument/2006/relationships/vmlDrawing" Target="../drawings/vmlDrawing281.vml"/><Relationship Id="rId6" Type="http://schemas.openxmlformats.org/officeDocument/2006/relationships/image" Target="../media/image13.emf"/><Relationship Id="rId5" Type="http://schemas.openxmlformats.org/officeDocument/2006/relationships/oleObject" Target="../embeddings/oleObject281.bin"/><Relationship Id="rId4" Type="http://schemas.openxmlformats.org/officeDocument/2006/relationships/slideLayout" Target="../slideLayouts/slideLayout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2556699814"/>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141329"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ea typeface="+mj-ea"/>
              <a:cs typeface="+mj-cs"/>
              <a:sym typeface="Arial"/>
            </a:endParaRPr>
          </a:p>
        </p:txBody>
      </p:sp>
      <p:sp>
        <p:nvSpPr>
          <p:cNvPr id="25" name="Titolo 1"/>
          <p:cNvSpPr>
            <a:spLocks noGrp="1"/>
          </p:cNvSpPr>
          <p:nvPr>
            <p:ph type="title"/>
          </p:nvPr>
        </p:nvSpPr>
        <p:spPr>
          <a:xfrm>
            <a:off x="441056" y="233033"/>
            <a:ext cx="8023133" cy="499672"/>
          </a:xfrm>
        </p:spPr>
        <p:txBody>
          <a:bodyPr/>
          <a:lstStyle/>
          <a:p>
            <a:r>
              <a:rPr lang="it-IT" dirty="0" smtClean="0"/>
              <a:t>IBAR/IATA/Comitato Utenti FCO &amp; </a:t>
            </a:r>
            <a:r>
              <a:rPr lang="it-IT" dirty="0" err="1" smtClean="0"/>
              <a:t>Easyjet</a:t>
            </a:r>
            <a:endParaRPr lang="it-IT" dirty="0"/>
          </a:p>
        </p:txBody>
      </p:sp>
      <p:sp>
        <p:nvSpPr>
          <p:cNvPr id="6" name="Rettangolo 5"/>
          <p:cNvSpPr/>
          <p:nvPr/>
        </p:nvSpPr>
        <p:spPr>
          <a:xfrm>
            <a:off x="323527" y="1064925"/>
            <a:ext cx="8588978" cy="4524315"/>
          </a:xfrm>
          <a:prstGeom prst="rect">
            <a:avLst/>
          </a:prstGeom>
        </p:spPr>
        <p:txBody>
          <a:bodyPr wrap="square">
            <a:spAutoFit/>
          </a:bodyPr>
          <a:lstStyle/>
          <a:p>
            <a:pPr algn="just"/>
            <a:r>
              <a:rPr lang="it-IT" sz="1200" b="1" dirty="0">
                <a:solidFill>
                  <a:srgbClr val="000000"/>
                </a:solidFill>
              </a:rPr>
              <a:t>Q. </a:t>
            </a:r>
            <a:r>
              <a:rPr lang="en-US" sz="1200" b="1" dirty="0">
                <a:solidFill>
                  <a:srgbClr val="000000"/>
                </a:solidFill>
              </a:rPr>
              <a:t>Considering our views that the WACC and incremental WACC are too high and the ADR will pay less concession fees due to reduced traffic, would ADR consider a more significant reduction in charges for 2021</a:t>
            </a:r>
            <a:r>
              <a:rPr lang="en-US" sz="1200" b="1" dirty="0" smtClean="0">
                <a:solidFill>
                  <a:srgbClr val="000000"/>
                </a:solidFill>
              </a:rPr>
              <a:t>?</a:t>
            </a:r>
          </a:p>
          <a:p>
            <a:pPr algn="just"/>
            <a:endParaRPr lang="en-US" sz="1200" b="1" dirty="0" smtClean="0">
              <a:solidFill>
                <a:srgbClr val="000000"/>
              </a:solidFill>
            </a:endParaRPr>
          </a:p>
          <a:p>
            <a:pPr algn="just"/>
            <a:endParaRPr lang="it-IT" sz="1200" dirty="0">
              <a:solidFill>
                <a:srgbClr val="000000"/>
              </a:solidFill>
            </a:endParaRPr>
          </a:p>
          <a:p>
            <a:pPr algn="just"/>
            <a:r>
              <a:rPr lang="it-IT" sz="1200" b="1" dirty="0" smtClean="0">
                <a:solidFill>
                  <a:srgbClr val="000000"/>
                </a:solidFill>
              </a:rPr>
              <a:t>A.</a:t>
            </a:r>
            <a:r>
              <a:rPr lang="it-IT" sz="1200" dirty="0" smtClean="0">
                <a:solidFill>
                  <a:srgbClr val="000000"/>
                </a:solidFill>
              </a:rPr>
              <a:t> </a:t>
            </a:r>
            <a:r>
              <a:rPr lang="it-IT" sz="1200" dirty="0" err="1" smtClean="0">
                <a:solidFill>
                  <a:srgbClr val="000000"/>
                </a:solidFill>
              </a:rPr>
              <a:t>As</a:t>
            </a:r>
            <a:r>
              <a:rPr lang="it-IT" sz="1200" dirty="0" smtClean="0">
                <a:solidFill>
                  <a:srgbClr val="000000"/>
                </a:solidFill>
              </a:rPr>
              <a:t> a </a:t>
            </a:r>
            <a:r>
              <a:rPr lang="it-IT" sz="1200" dirty="0" err="1" smtClean="0">
                <a:solidFill>
                  <a:srgbClr val="000000"/>
                </a:solidFill>
              </a:rPr>
              <a:t>preliminary</a:t>
            </a:r>
            <a:r>
              <a:rPr lang="it-IT" sz="1200" dirty="0" smtClean="0">
                <a:solidFill>
                  <a:srgbClr val="000000"/>
                </a:solidFill>
              </a:rPr>
              <a:t> </a:t>
            </a:r>
            <a:r>
              <a:rPr lang="it-IT" sz="1200" dirty="0" err="1" smtClean="0">
                <a:solidFill>
                  <a:srgbClr val="000000"/>
                </a:solidFill>
              </a:rPr>
              <a:t>point</a:t>
            </a:r>
            <a:r>
              <a:rPr lang="it-IT" sz="1200" dirty="0" smtClean="0">
                <a:solidFill>
                  <a:srgbClr val="000000"/>
                </a:solidFill>
              </a:rPr>
              <a:t>, ADR </a:t>
            </a:r>
            <a:r>
              <a:rPr lang="it-IT" sz="1200" dirty="0" err="1" smtClean="0">
                <a:solidFill>
                  <a:srgbClr val="000000"/>
                </a:solidFill>
              </a:rPr>
              <a:t>disagrees</a:t>
            </a:r>
            <a:r>
              <a:rPr lang="it-IT" sz="1200" dirty="0" smtClean="0">
                <a:solidFill>
                  <a:srgbClr val="000000"/>
                </a:solidFill>
              </a:rPr>
              <a:t> with the statement </a:t>
            </a:r>
            <a:r>
              <a:rPr lang="it-IT" sz="1200" dirty="0" err="1" smtClean="0">
                <a:solidFill>
                  <a:srgbClr val="000000"/>
                </a:solidFill>
              </a:rPr>
              <a:t>that</a:t>
            </a:r>
            <a:r>
              <a:rPr lang="it-IT" sz="1200" dirty="0" smtClean="0">
                <a:solidFill>
                  <a:srgbClr val="000000"/>
                </a:solidFill>
              </a:rPr>
              <a:t> WACC </a:t>
            </a:r>
            <a:r>
              <a:rPr lang="it-IT" sz="1200" dirty="0" err="1" smtClean="0">
                <a:solidFill>
                  <a:srgbClr val="000000"/>
                </a:solidFill>
              </a:rPr>
              <a:t>is</a:t>
            </a:r>
            <a:r>
              <a:rPr lang="it-IT" sz="1200" dirty="0" smtClean="0">
                <a:solidFill>
                  <a:srgbClr val="000000"/>
                </a:solidFill>
              </a:rPr>
              <a:t> </a:t>
            </a:r>
            <a:r>
              <a:rPr lang="it-IT" sz="1200" dirty="0" err="1" smtClean="0">
                <a:solidFill>
                  <a:srgbClr val="000000"/>
                </a:solidFill>
              </a:rPr>
              <a:t>currently</a:t>
            </a:r>
            <a:r>
              <a:rPr lang="it-IT" sz="1200" dirty="0" smtClean="0">
                <a:solidFill>
                  <a:srgbClr val="000000"/>
                </a:solidFill>
              </a:rPr>
              <a:t> «</a:t>
            </a:r>
            <a:r>
              <a:rPr lang="it-IT" sz="1200" dirty="0" err="1" smtClean="0">
                <a:solidFill>
                  <a:srgbClr val="000000"/>
                </a:solidFill>
              </a:rPr>
              <a:t>too</a:t>
            </a:r>
            <a:r>
              <a:rPr lang="it-IT" sz="1200" dirty="0" smtClean="0">
                <a:solidFill>
                  <a:srgbClr val="000000"/>
                </a:solidFill>
              </a:rPr>
              <a:t> high»: </a:t>
            </a:r>
            <a:r>
              <a:rPr lang="it-IT" sz="1200" dirty="0" err="1" smtClean="0">
                <a:solidFill>
                  <a:srgbClr val="000000"/>
                </a:solidFill>
              </a:rPr>
              <a:t>ADR’s</a:t>
            </a:r>
            <a:r>
              <a:rPr lang="it-IT" sz="1200" dirty="0" smtClean="0">
                <a:solidFill>
                  <a:srgbClr val="000000"/>
                </a:solidFill>
              </a:rPr>
              <a:t> </a:t>
            </a:r>
            <a:r>
              <a:rPr lang="it-IT" sz="1200" dirty="0" err="1" smtClean="0">
                <a:solidFill>
                  <a:srgbClr val="000000"/>
                </a:solidFill>
              </a:rPr>
              <a:t>cost</a:t>
            </a:r>
            <a:r>
              <a:rPr lang="it-IT" sz="1200" dirty="0" smtClean="0">
                <a:solidFill>
                  <a:srgbClr val="000000"/>
                </a:solidFill>
              </a:rPr>
              <a:t> of capital in </a:t>
            </a:r>
            <a:r>
              <a:rPr lang="it-IT" sz="1200" dirty="0" err="1" smtClean="0">
                <a:solidFill>
                  <a:srgbClr val="000000"/>
                </a:solidFill>
              </a:rPr>
              <a:t>tariff</a:t>
            </a:r>
            <a:r>
              <a:rPr lang="it-IT" sz="1200" dirty="0" smtClean="0">
                <a:solidFill>
                  <a:srgbClr val="000000"/>
                </a:solidFill>
              </a:rPr>
              <a:t> </a:t>
            </a:r>
            <a:r>
              <a:rPr lang="it-IT" sz="1200" dirty="0" err="1" smtClean="0">
                <a:solidFill>
                  <a:srgbClr val="000000"/>
                </a:solidFill>
              </a:rPr>
              <a:t>formulae</a:t>
            </a:r>
            <a:r>
              <a:rPr lang="it-IT" sz="1200" dirty="0" smtClean="0">
                <a:solidFill>
                  <a:srgbClr val="000000"/>
                </a:solidFill>
              </a:rPr>
              <a:t> for 2017-21 </a:t>
            </a:r>
            <a:r>
              <a:rPr lang="it-IT" sz="1200" dirty="0" err="1" smtClean="0">
                <a:solidFill>
                  <a:srgbClr val="000000"/>
                </a:solidFill>
              </a:rPr>
              <a:t>was</a:t>
            </a:r>
            <a:r>
              <a:rPr lang="it-IT" sz="1200" dirty="0" smtClean="0">
                <a:solidFill>
                  <a:srgbClr val="000000"/>
                </a:solidFill>
              </a:rPr>
              <a:t> </a:t>
            </a:r>
            <a:r>
              <a:rPr lang="it-IT" sz="1200" dirty="0" err="1" smtClean="0">
                <a:solidFill>
                  <a:srgbClr val="000000"/>
                </a:solidFill>
              </a:rPr>
              <a:t>transparently</a:t>
            </a:r>
            <a:r>
              <a:rPr lang="it-IT" sz="1200" dirty="0" smtClean="0">
                <a:solidFill>
                  <a:srgbClr val="000000"/>
                </a:solidFill>
              </a:rPr>
              <a:t> set by ENAC </a:t>
            </a:r>
            <a:r>
              <a:rPr lang="it-IT" sz="1200" dirty="0" err="1" smtClean="0">
                <a:solidFill>
                  <a:srgbClr val="000000"/>
                </a:solidFill>
              </a:rPr>
              <a:t>according</a:t>
            </a:r>
            <a:r>
              <a:rPr lang="it-IT" sz="1200" dirty="0" smtClean="0">
                <a:solidFill>
                  <a:srgbClr val="000000"/>
                </a:solidFill>
              </a:rPr>
              <a:t> to the ERA </a:t>
            </a:r>
            <a:r>
              <a:rPr lang="it-IT" sz="1200" dirty="0" err="1" smtClean="0">
                <a:solidFill>
                  <a:srgbClr val="000000"/>
                </a:solidFill>
              </a:rPr>
              <a:t>provisions</a:t>
            </a:r>
            <a:r>
              <a:rPr lang="it-IT" sz="1200" dirty="0" smtClean="0">
                <a:solidFill>
                  <a:srgbClr val="000000"/>
                </a:solidFill>
              </a:rPr>
              <a:t> on fair </a:t>
            </a:r>
            <a:r>
              <a:rPr lang="it-IT" sz="1200" dirty="0" err="1" smtClean="0">
                <a:solidFill>
                  <a:srgbClr val="000000"/>
                </a:solidFill>
              </a:rPr>
              <a:t>remuneration</a:t>
            </a:r>
            <a:r>
              <a:rPr lang="it-IT" sz="1200" dirty="0" smtClean="0">
                <a:solidFill>
                  <a:srgbClr val="000000"/>
                </a:solidFill>
              </a:rPr>
              <a:t> and </a:t>
            </a:r>
            <a:r>
              <a:rPr lang="it-IT" sz="1200" dirty="0" err="1" smtClean="0">
                <a:solidFill>
                  <a:srgbClr val="000000"/>
                </a:solidFill>
              </a:rPr>
              <a:t>all</a:t>
            </a:r>
            <a:r>
              <a:rPr lang="it-IT" sz="1200" dirty="0" smtClean="0">
                <a:solidFill>
                  <a:srgbClr val="000000"/>
                </a:solidFill>
              </a:rPr>
              <a:t> </a:t>
            </a:r>
            <a:r>
              <a:rPr lang="it-IT" sz="1200" dirty="0" err="1" smtClean="0">
                <a:solidFill>
                  <a:srgbClr val="000000"/>
                </a:solidFill>
              </a:rPr>
              <a:t>details</a:t>
            </a:r>
            <a:r>
              <a:rPr lang="it-IT" sz="1200" dirty="0" smtClean="0">
                <a:solidFill>
                  <a:srgbClr val="000000"/>
                </a:solidFill>
              </a:rPr>
              <a:t> </a:t>
            </a:r>
            <a:r>
              <a:rPr lang="it-IT" sz="1200" dirty="0" err="1" smtClean="0">
                <a:solidFill>
                  <a:srgbClr val="000000"/>
                </a:solidFill>
              </a:rPr>
              <a:t>have</a:t>
            </a:r>
            <a:r>
              <a:rPr lang="it-IT" sz="1200" dirty="0" smtClean="0">
                <a:solidFill>
                  <a:srgbClr val="000000"/>
                </a:solidFill>
              </a:rPr>
              <a:t> </a:t>
            </a:r>
            <a:r>
              <a:rPr lang="it-IT" sz="1200" dirty="0" err="1" smtClean="0">
                <a:solidFill>
                  <a:srgbClr val="000000"/>
                </a:solidFill>
              </a:rPr>
              <a:t>been</a:t>
            </a:r>
            <a:r>
              <a:rPr lang="it-IT" sz="1200" dirty="0" smtClean="0">
                <a:solidFill>
                  <a:srgbClr val="000000"/>
                </a:solidFill>
              </a:rPr>
              <a:t> made </a:t>
            </a:r>
            <a:r>
              <a:rPr lang="it-IT" sz="1200" dirty="0" err="1" smtClean="0">
                <a:solidFill>
                  <a:srgbClr val="000000"/>
                </a:solidFill>
              </a:rPr>
              <a:t>available</a:t>
            </a:r>
            <a:r>
              <a:rPr lang="it-IT" sz="1200" dirty="0" smtClean="0">
                <a:solidFill>
                  <a:srgbClr val="000000"/>
                </a:solidFill>
              </a:rPr>
              <a:t> to </a:t>
            </a:r>
            <a:r>
              <a:rPr lang="it-IT" sz="1200" dirty="0" err="1" smtClean="0">
                <a:solidFill>
                  <a:srgbClr val="000000"/>
                </a:solidFill>
              </a:rPr>
              <a:t>users</a:t>
            </a:r>
            <a:r>
              <a:rPr lang="it-IT" sz="1200" dirty="0" smtClean="0">
                <a:solidFill>
                  <a:srgbClr val="000000"/>
                </a:solidFill>
              </a:rPr>
              <a:t> </a:t>
            </a:r>
            <a:r>
              <a:rPr lang="it-IT" sz="1200" dirty="0" err="1" smtClean="0">
                <a:solidFill>
                  <a:srgbClr val="000000"/>
                </a:solidFill>
              </a:rPr>
              <a:t>during</a:t>
            </a:r>
            <a:r>
              <a:rPr lang="it-IT" sz="1200" dirty="0" smtClean="0">
                <a:solidFill>
                  <a:srgbClr val="000000"/>
                </a:solidFill>
              </a:rPr>
              <a:t> 2016 </a:t>
            </a:r>
            <a:r>
              <a:rPr lang="it-IT" sz="1200" dirty="0" err="1" smtClean="0">
                <a:solidFill>
                  <a:srgbClr val="000000"/>
                </a:solidFill>
              </a:rPr>
              <a:t>consultations</a:t>
            </a:r>
            <a:r>
              <a:rPr lang="it-IT" sz="1200" dirty="0" smtClean="0">
                <a:solidFill>
                  <a:srgbClr val="000000"/>
                </a:solidFill>
              </a:rPr>
              <a:t>  </a:t>
            </a:r>
          </a:p>
          <a:p>
            <a:pPr algn="just"/>
            <a:endParaRPr lang="it-IT" sz="1200" dirty="0">
              <a:solidFill>
                <a:srgbClr val="000000"/>
              </a:solidFill>
            </a:endParaRPr>
          </a:p>
          <a:p>
            <a:pPr algn="just"/>
            <a:r>
              <a:rPr lang="it-IT" sz="1200" dirty="0" err="1" smtClean="0">
                <a:solidFill>
                  <a:srgbClr val="000000"/>
                </a:solidFill>
              </a:rPr>
              <a:t>Specifically</a:t>
            </a:r>
            <a:r>
              <a:rPr lang="it-IT" sz="1200" dirty="0" smtClean="0">
                <a:solidFill>
                  <a:srgbClr val="000000"/>
                </a:solidFill>
              </a:rPr>
              <a:t> on 2021 </a:t>
            </a:r>
            <a:r>
              <a:rPr lang="it-IT" sz="1200" dirty="0" err="1" smtClean="0">
                <a:solidFill>
                  <a:srgbClr val="000000"/>
                </a:solidFill>
              </a:rPr>
              <a:t>updates</a:t>
            </a:r>
            <a:r>
              <a:rPr lang="it-IT" sz="1200" dirty="0" smtClean="0">
                <a:solidFill>
                  <a:srgbClr val="000000"/>
                </a:solidFill>
              </a:rPr>
              <a:t>: </a:t>
            </a:r>
          </a:p>
          <a:p>
            <a:pPr marL="171450" indent="-171450" algn="just">
              <a:buFont typeface="Arial" panose="020B0604020202020204" pitchFamily="34" charset="0"/>
              <a:buChar char="•"/>
            </a:pPr>
            <a:r>
              <a:rPr lang="it-IT" sz="1200" dirty="0" smtClean="0">
                <a:solidFill>
                  <a:srgbClr val="000000"/>
                </a:solidFill>
              </a:rPr>
              <a:t>ADR </a:t>
            </a:r>
            <a:r>
              <a:rPr lang="it-IT" sz="1200" dirty="0" err="1" smtClean="0">
                <a:solidFill>
                  <a:srgbClr val="000000"/>
                </a:solidFill>
              </a:rPr>
              <a:t>has</a:t>
            </a:r>
            <a:r>
              <a:rPr lang="it-IT" sz="1200" dirty="0" smtClean="0">
                <a:solidFill>
                  <a:srgbClr val="000000"/>
                </a:solidFill>
              </a:rPr>
              <a:t> </a:t>
            </a:r>
            <a:r>
              <a:rPr lang="it-IT" sz="1200" dirty="0" err="1" smtClean="0">
                <a:solidFill>
                  <a:srgbClr val="000000"/>
                </a:solidFill>
              </a:rPr>
              <a:t>issued</a:t>
            </a:r>
            <a:r>
              <a:rPr lang="it-IT" sz="1200" dirty="0" smtClean="0">
                <a:solidFill>
                  <a:srgbClr val="000000"/>
                </a:solidFill>
              </a:rPr>
              <a:t> </a:t>
            </a:r>
            <a:r>
              <a:rPr lang="it-IT" sz="1200" dirty="0" err="1" smtClean="0">
                <a:solidFill>
                  <a:srgbClr val="000000"/>
                </a:solidFill>
              </a:rPr>
              <a:t>proposal</a:t>
            </a:r>
            <a:r>
              <a:rPr lang="it-IT" sz="1200" dirty="0" smtClean="0">
                <a:solidFill>
                  <a:srgbClr val="000000"/>
                </a:solidFill>
              </a:rPr>
              <a:t>(s) for 2021 </a:t>
            </a:r>
            <a:r>
              <a:rPr lang="it-IT" sz="1200" dirty="0" err="1" smtClean="0">
                <a:solidFill>
                  <a:srgbClr val="000000"/>
                </a:solidFill>
              </a:rPr>
              <a:t>tariff</a:t>
            </a:r>
            <a:r>
              <a:rPr lang="it-IT" sz="1200" dirty="0" err="1">
                <a:solidFill>
                  <a:srgbClr val="000000"/>
                </a:solidFill>
              </a:rPr>
              <a:t>s</a:t>
            </a:r>
            <a:r>
              <a:rPr lang="it-IT" sz="1200" dirty="0" smtClean="0">
                <a:solidFill>
                  <a:srgbClr val="000000"/>
                </a:solidFill>
              </a:rPr>
              <a:t> in </a:t>
            </a:r>
            <a:r>
              <a:rPr lang="it-IT" sz="1200" dirty="0" err="1" smtClean="0">
                <a:solidFill>
                  <a:srgbClr val="000000"/>
                </a:solidFill>
              </a:rPr>
              <a:t>consideration</a:t>
            </a:r>
            <a:r>
              <a:rPr lang="it-IT" sz="1200" dirty="0" smtClean="0">
                <a:solidFill>
                  <a:srgbClr val="000000"/>
                </a:solidFill>
              </a:rPr>
              <a:t> of </a:t>
            </a:r>
            <a:r>
              <a:rPr lang="it-IT" sz="1200" dirty="0" err="1" smtClean="0">
                <a:solidFill>
                  <a:srgbClr val="000000"/>
                </a:solidFill>
              </a:rPr>
              <a:t>all</a:t>
            </a:r>
            <a:r>
              <a:rPr lang="it-IT" sz="1200" dirty="0" smtClean="0">
                <a:solidFill>
                  <a:srgbClr val="000000"/>
                </a:solidFill>
              </a:rPr>
              <a:t> </a:t>
            </a:r>
            <a:r>
              <a:rPr lang="it-IT" sz="1200" dirty="0" err="1" smtClean="0">
                <a:solidFill>
                  <a:srgbClr val="000000"/>
                </a:solidFill>
              </a:rPr>
              <a:t>elements</a:t>
            </a:r>
            <a:r>
              <a:rPr lang="it-IT" sz="1200" dirty="0" smtClean="0">
                <a:solidFill>
                  <a:srgbClr val="000000"/>
                </a:solidFill>
              </a:rPr>
              <a:t> of </a:t>
            </a:r>
            <a:r>
              <a:rPr lang="it-IT" sz="1200" dirty="0" err="1" smtClean="0">
                <a:solidFill>
                  <a:srgbClr val="000000"/>
                </a:solidFill>
              </a:rPr>
              <a:t>cost</a:t>
            </a:r>
            <a:r>
              <a:rPr lang="it-IT" sz="1200" dirty="0" smtClean="0">
                <a:solidFill>
                  <a:srgbClr val="000000"/>
                </a:solidFill>
              </a:rPr>
              <a:t> </a:t>
            </a:r>
            <a:r>
              <a:rPr lang="it-IT" sz="1200" dirty="0" err="1" smtClean="0">
                <a:solidFill>
                  <a:srgbClr val="000000"/>
                </a:solidFill>
              </a:rPr>
              <a:t>updates</a:t>
            </a:r>
            <a:r>
              <a:rPr lang="it-IT" sz="1200" dirty="0" smtClean="0">
                <a:solidFill>
                  <a:srgbClr val="000000"/>
                </a:solidFill>
              </a:rPr>
              <a:t> </a:t>
            </a:r>
            <a:r>
              <a:rPr lang="it-IT" sz="1200" dirty="0" err="1" smtClean="0">
                <a:solidFill>
                  <a:srgbClr val="000000"/>
                </a:solidFill>
              </a:rPr>
              <a:t>available</a:t>
            </a:r>
            <a:r>
              <a:rPr lang="it-IT" sz="1200" dirty="0" smtClean="0">
                <a:solidFill>
                  <a:srgbClr val="000000"/>
                </a:solidFill>
              </a:rPr>
              <a:t> </a:t>
            </a:r>
            <a:r>
              <a:rPr lang="it-IT" sz="1200" dirty="0" err="1" smtClean="0">
                <a:solidFill>
                  <a:srgbClr val="000000"/>
                </a:solidFill>
              </a:rPr>
              <a:t>through</a:t>
            </a:r>
            <a:r>
              <a:rPr lang="it-IT" sz="1200" dirty="0" smtClean="0">
                <a:solidFill>
                  <a:srgbClr val="000000"/>
                </a:solidFill>
              </a:rPr>
              <a:t> the </a:t>
            </a:r>
            <a:r>
              <a:rPr lang="it-IT" sz="1200" dirty="0" err="1" smtClean="0">
                <a:solidFill>
                  <a:srgbClr val="000000"/>
                </a:solidFill>
              </a:rPr>
              <a:t>summer</a:t>
            </a:r>
            <a:r>
              <a:rPr lang="it-IT" sz="1200" dirty="0" smtClean="0">
                <a:solidFill>
                  <a:srgbClr val="000000"/>
                </a:solidFill>
              </a:rPr>
              <a:t> (</a:t>
            </a:r>
            <a:r>
              <a:rPr lang="it-IT" sz="1200" dirty="0" err="1" smtClean="0">
                <a:solidFill>
                  <a:srgbClr val="000000"/>
                </a:solidFill>
              </a:rPr>
              <a:t>leading</a:t>
            </a:r>
            <a:r>
              <a:rPr lang="it-IT" sz="1200" dirty="0" smtClean="0">
                <a:solidFill>
                  <a:srgbClr val="000000"/>
                </a:solidFill>
              </a:rPr>
              <a:t> to </a:t>
            </a:r>
            <a:r>
              <a:rPr lang="it-IT" sz="1200" dirty="0" err="1" smtClean="0">
                <a:solidFill>
                  <a:srgbClr val="000000"/>
                </a:solidFill>
              </a:rPr>
              <a:t>mid</a:t>
            </a:r>
            <a:r>
              <a:rPr lang="it-IT" sz="1200" dirty="0" smtClean="0">
                <a:solidFill>
                  <a:srgbClr val="000000"/>
                </a:solidFill>
              </a:rPr>
              <a:t>-August </a:t>
            </a:r>
            <a:r>
              <a:rPr lang="it-IT" sz="1200" dirty="0" err="1" smtClean="0">
                <a:solidFill>
                  <a:srgbClr val="000000"/>
                </a:solidFill>
              </a:rPr>
              <a:t>when</a:t>
            </a:r>
            <a:r>
              <a:rPr lang="it-IT" sz="1200" dirty="0" smtClean="0">
                <a:solidFill>
                  <a:srgbClr val="000000"/>
                </a:solidFill>
              </a:rPr>
              <a:t> </a:t>
            </a:r>
            <a:r>
              <a:rPr lang="it-IT" sz="1200" dirty="0" err="1" smtClean="0">
                <a:solidFill>
                  <a:srgbClr val="000000"/>
                </a:solidFill>
              </a:rPr>
              <a:t>relevant</a:t>
            </a:r>
            <a:r>
              <a:rPr lang="it-IT" sz="1200" dirty="0" smtClean="0">
                <a:solidFill>
                  <a:srgbClr val="000000"/>
                </a:solidFill>
              </a:rPr>
              <a:t> </a:t>
            </a:r>
            <a:r>
              <a:rPr lang="it-IT" sz="1200" dirty="0" err="1" smtClean="0">
                <a:solidFill>
                  <a:srgbClr val="000000"/>
                </a:solidFill>
              </a:rPr>
              <a:t>material</a:t>
            </a:r>
            <a:r>
              <a:rPr lang="it-IT" sz="1200" dirty="0" smtClean="0">
                <a:solidFill>
                  <a:srgbClr val="000000"/>
                </a:solidFill>
              </a:rPr>
              <a:t> </a:t>
            </a:r>
            <a:r>
              <a:rPr lang="it-IT" sz="1200" dirty="0" err="1" smtClean="0">
                <a:solidFill>
                  <a:srgbClr val="000000"/>
                </a:solidFill>
              </a:rPr>
              <a:t>was</a:t>
            </a:r>
            <a:r>
              <a:rPr lang="it-IT" sz="1200" dirty="0" smtClean="0">
                <a:solidFill>
                  <a:srgbClr val="000000"/>
                </a:solidFill>
              </a:rPr>
              <a:t> made </a:t>
            </a:r>
            <a:r>
              <a:rPr lang="it-IT" sz="1200" dirty="0" err="1" smtClean="0">
                <a:solidFill>
                  <a:srgbClr val="000000"/>
                </a:solidFill>
              </a:rPr>
              <a:t>available</a:t>
            </a:r>
            <a:r>
              <a:rPr lang="it-IT" sz="1200" dirty="0" smtClean="0">
                <a:solidFill>
                  <a:srgbClr val="000000"/>
                </a:solidFill>
              </a:rPr>
              <a:t>), </a:t>
            </a:r>
            <a:r>
              <a:rPr lang="it-IT" sz="1200" dirty="0" err="1" smtClean="0">
                <a:solidFill>
                  <a:srgbClr val="000000"/>
                </a:solidFill>
              </a:rPr>
              <a:t>including</a:t>
            </a:r>
            <a:r>
              <a:rPr lang="it-IT" sz="1200" dirty="0" smtClean="0">
                <a:solidFill>
                  <a:srgbClr val="000000"/>
                </a:solidFill>
              </a:rPr>
              <a:t> </a:t>
            </a:r>
            <a:r>
              <a:rPr lang="it-IT" sz="1200" dirty="0" err="1" smtClean="0">
                <a:solidFill>
                  <a:srgbClr val="000000"/>
                </a:solidFill>
              </a:rPr>
              <a:t>capex</a:t>
            </a:r>
            <a:r>
              <a:rPr lang="it-IT" sz="1200" dirty="0" smtClean="0">
                <a:solidFill>
                  <a:srgbClr val="000000"/>
                </a:solidFill>
              </a:rPr>
              <a:t> and </a:t>
            </a:r>
            <a:r>
              <a:rPr lang="it-IT" sz="1200" dirty="0" err="1" smtClean="0">
                <a:solidFill>
                  <a:srgbClr val="000000"/>
                </a:solidFill>
              </a:rPr>
              <a:t>running</a:t>
            </a:r>
            <a:r>
              <a:rPr lang="it-IT" sz="1200" dirty="0" smtClean="0">
                <a:solidFill>
                  <a:srgbClr val="000000"/>
                </a:solidFill>
              </a:rPr>
              <a:t> </a:t>
            </a:r>
            <a:r>
              <a:rPr lang="it-IT" sz="1200" dirty="0" err="1" smtClean="0">
                <a:solidFill>
                  <a:srgbClr val="000000"/>
                </a:solidFill>
              </a:rPr>
              <a:t>costs</a:t>
            </a:r>
            <a:r>
              <a:rPr lang="it-IT" sz="1200" dirty="0" smtClean="0">
                <a:solidFill>
                  <a:srgbClr val="000000"/>
                </a:solidFill>
              </a:rPr>
              <a:t> of new </a:t>
            </a:r>
            <a:r>
              <a:rPr lang="it-IT" sz="1200" dirty="0" err="1" smtClean="0">
                <a:solidFill>
                  <a:srgbClr val="000000"/>
                </a:solidFill>
              </a:rPr>
              <a:t>infrastructures</a:t>
            </a:r>
            <a:r>
              <a:rPr lang="it-IT" sz="1200" dirty="0" smtClean="0">
                <a:solidFill>
                  <a:srgbClr val="000000"/>
                </a:solidFill>
              </a:rPr>
              <a:t> (</a:t>
            </a:r>
            <a:r>
              <a:rPr lang="it-IT" sz="1200" dirty="0" err="1" smtClean="0">
                <a:solidFill>
                  <a:srgbClr val="000000"/>
                </a:solidFill>
              </a:rPr>
              <a:t>whose</a:t>
            </a:r>
            <a:r>
              <a:rPr lang="it-IT" sz="1200" dirty="0" smtClean="0">
                <a:solidFill>
                  <a:srgbClr val="000000"/>
                </a:solidFill>
              </a:rPr>
              <a:t> </a:t>
            </a:r>
            <a:r>
              <a:rPr lang="it-IT" sz="1200" dirty="0" err="1" smtClean="0">
                <a:solidFill>
                  <a:srgbClr val="000000"/>
                </a:solidFill>
              </a:rPr>
              <a:t>exercise</a:t>
            </a:r>
            <a:r>
              <a:rPr lang="it-IT" sz="1200" dirty="0" smtClean="0">
                <a:solidFill>
                  <a:srgbClr val="000000"/>
                </a:solidFill>
              </a:rPr>
              <a:t> </a:t>
            </a:r>
            <a:r>
              <a:rPr lang="it-IT" sz="1200" dirty="0" err="1" smtClean="0">
                <a:solidFill>
                  <a:srgbClr val="000000"/>
                </a:solidFill>
              </a:rPr>
              <a:t>started</a:t>
            </a:r>
            <a:r>
              <a:rPr lang="it-IT" sz="1200" dirty="0" smtClean="0">
                <a:solidFill>
                  <a:srgbClr val="000000"/>
                </a:solidFill>
              </a:rPr>
              <a:t> </a:t>
            </a:r>
            <a:r>
              <a:rPr lang="it-IT" sz="1200" dirty="0" err="1" smtClean="0">
                <a:solidFill>
                  <a:srgbClr val="000000"/>
                </a:solidFill>
              </a:rPr>
              <a:t>during</a:t>
            </a:r>
            <a:r>
              <a:rPr lang="it-IT" sz="1200" dirty="0" smtClean="0">
                <a:solidFill>
                  <a:srgbClr val="000000"/>
                </a:solidFill>
              </a:rPr>
              <a:t> the </a:t>
            </a:r>
            <a:r>
              <a:rPr lang="it-IT" sz="1200" dirty="0" err="1" smtClean="0">
                <a:solidFill>
                  <a:srgbClr val="000000"/>
                </a:solidFill>
              </a:rPr>
              <a:t>current</a:t>
            </a:r>
            <a:r>
              <a:rPr lang="it-IT" sz="1200" dirty="0" smtClean="0">
                <a:solidFill>
                  <a:srgbClr val="000000"/>
                </a:solidFill>
              </a:rPr>
              <a:t> 5-yr </a:t>
            </a:r>
            <a:r>
              <a:rPr lang="it-IT" sz="1200" dirty="0" err="1" smtClean="0">
                <a:solidFill>
                  <a:srgbClr val="000000"/>
                </a:solidFill>
              </a:rPr>
              <a:t>period</a:t>
            </a:r>
            <a:r>
              <a:rPr lang="it-IT" sz="1200" dirty="0" smtClean="0">
                <a:solidFill>
                  <a:srgbClr val="000000"/>
                </a:solidFill>
              </a:rPr>
              <a:t>) </a:t>
            </a:r>
            <a:r>
              <a:rPr lang="it-IT" sz="1200" dirty="0" err="1" smtClean="0">
                <a:solidFill>
                  <a:srgbClr val="000000"/>
                </a:solidFill>
              </a:rPr>
              <a:t>which</a:t>
            </a:r>
            <a:r>
              <a:rPr lang="it-IT" sz="1200" dirty="0" smtClean="0">
                <a:solidFill>
                  <a:srgbClr val="000000"/>
                </a:solidFill>
              </a:rPr>
              <a:t> </a:t>
            </a:r>
            <a:r>
              <a:rPr lang="it-IT" sz="1200" dirty="0" err="1" smtClean="0">
                <a:solidFill>
                  <a:srgbClr val="000000"/>
                </a:solidFill>
              </a:rPr>
              <a:t>both</a:t>
            </a:r>
            <a:r>
              <a:rPr lang="it-IT" sz="1200" dirty="0" smtClean="0">
                <a:solidFill>
                  <a:srgbClr val="000000"/>
                </a:solidFill>
              </a:rPr>
              <a:t> </a:t>
            </a:r>
            <a:r>
              <a:rPr lang="it-IT" sz="1200" dirty="0" err="1" smtClean="0">
                <a:solidFill>
                  <a:srgbClr val="000000"/>
                </a:solidFill>
              </a:rPr>
              <a:t>contributed</a:t>
            </a:r>
            <a:r>
              <a:rPr lang="it-IT" sz="1200" dirty="0" smtClean="0">
                <a:solidFill>
                  <a:srgbClr val="000000"/>
                </a:solidFill>
              </a:rPr>
              <a:t> to </a:t>
            </a:r>
            <a:r>
              <a:rPr lang="it-IT" sz="1200" dirty="0" err="1" smtClean="0">
                <a:solidFill>
                  <a:srgbClr val="000000"/>
                </a:solidFill>
              </a:rPr>
              <a:t>reported</a:t>
            </a:r>
            <a:r>
              <a:rPr lang="it-IT" sz="1200" dirty="0" smtClean="0">
                <a:solidFill>
                  <a:srgbClr val="000000"/>
                </a:solidFill>
              </a:rPr>
              <a:t> </a:t>
            </a:r>
            <a:r>
              <a:rPr lang="it-IT" sz="1200" dirty="0" err="1" smtClean="0">
                <a:solidFill>
                  <a:srgbClr val="000000"/>
                </a:solidFill>
              </a:rPr>
              <a:t>tariff</a:t>
            </a:r>
            <a:r>
              <a:rPr lang="it-IT" sz="1200" dirty="0" smtClean="0">
                <a:solidFill>
                  <a:srgbClr val="000000"/>
                </a:solidFill>
              </a:rPr>
              <a:t> </a:t>
            </a:r>
            <a:r>
              <a:rPr lang="it-IT" sz="1200" dirty="0" err="1" smtClean="0">
                <a:solidFill>
                  <a:srgbClr val="000000"/>
                </a:solidFill>
              </a:rPr>
              <a:t>decline</a:t>
            </a:r>
            <a:endParaRPr lang="it-IT" sz="1200" dirty="0" smtClean="0">
              <a:solidFill>
                <a:srgbClr val="000000"/>
              </a:solidFill>
            </a:endParaRPr>
          </a:p>
          <a:p>
            <a:pPr marL="171450" indent="-171450" algn="just">
              <a:buFont typeface="Arial" panose="020B0604020202020204" pitchFamily="34" charset="0"/>
              <a:buChar char="•"/>
            </a:pPr>
            <a:endParaRPr lang="it-IT" sz="1200" dirty="0" smtClean="0">
              <a:solidFill>
                <a:srgbClr val="000000"/>
              </a:solidFill>
            </a:endParaRPr>
          </a:p>
          <a:p>
            <a:pPr marL="171450" indent="-171450" algn="just">
              <a:buFont typeface="Arial" panose="020B0604020202020204" pitchFamily="34" charset="0"/>
              <a:buChar char="•"/>
            </a:pPr>
            <a:r>
              <a:rPr lang="it-IT" sz="1200" dirty="0" err="1" smtClean="0">
                <a:solidFill>
                  <a:srgbClr val="000000"/>
                </a:solidFill>
              </a:rPr>
              <a:t>Broadly</a:t>
            </a:r>
            <a:r>
              <a:rPr lang="it-IT" sz="1200" dirty="0" smtClean="0">
                <a:solidFill>
                  <a:srgbClr val="000000"/>
                </a:solidFill>
              </a:rPr>
              <a:t> </a:t>
            </a:r>
            <a:r>
              <a:rPr lang="it-IT" sz="1200" dirty="0" err="1" smtClean="0">
                <a:solidFill>
                  <a:srgbClr val="000000"/>
                </a:solidFill>
              </a:rPr>
              <a:t>speaking</a:t>
            </a:r>
            <a:r>
              <a:rPr lang="it-IT" sz="1200" dirty="0" smtClean="0">
                <a:solidFill>
                  <a:srgbClr val="000000"/>
                </a:solidFill>
              </a:rPr>
              <a:t> on </a:t>
            </a:r>
            <a:r>
              <a:rPr lang="it-IT" sz="1200" dirty="0" err="1" smtClean="0">
                <a:solidFill>
                  <a:srgbClr val="000000"/>
                </a:solidFill>
              </a:rPr>
              <a:t>opex</a:t>
            </a:r>
            <a:r>
              <a:rPr lang="it-IT" sz="1200" dirty="0" smtClean="0">
                <a:solidFill>
                  <a:srgbClr val="000000"/>
                </a:solidFill>
              </a:rPr>
              <a:t> </a:t>
            </a:r>
            <a:r>
              <a:rPr lang="it-IT" sz="1200" dirty="0" err="1" smtClean="0">
                <a:solidFill>
                  <a:srgbClr val="000000"/>
                </a:solidFill>
              </a:rPr>
              <a:t>updates</a:t>
            </a:r>
            <a:r>
              <a:rPr lang="it-IT" sz="1200" dirty="0" smtClean="0">
                <a:solidFill>
                  <a:srgbClr val="000000"/>
                </a:solidFill>
              </a:rPr>
              <a:t>, </a:t>
            </a:r>
            <a:r>
              <a:rPr lang="it-IT" sz="1200" dirty="0" err="1" smtClean="0">
                <a:solidFill>
                  <a:srgbClr val="000000"/>
                </a:solidFill>
              </a:rPr>
              <a:t>ADR’s</a:t>
            </a:r>
            <a:r>
              <a:rPr lang="it-IT" sz="1200" dirty="0" smtClean="0">
                <a:solidFill>
                  <a:srgbClr val="000000"/>
                </a:solidFill>
              </a:rPr>
              <a:t> </a:t>
            </a:r>
            <a:r>
              <a:rPr lang="it-IT" sz="1200" dirty="0" err="1" smtClean="0">
                <a:solidFill>
                  <a:srgbClr val="000000"/>
                </a:solidFill>
              </a:rPr>
              <a:t>regulated</a:t>
            </a:r>
            <a:r>
              <a:rPr lang="it-IT" sz="1200" dirty="0" smtClean="0">
                <a:solidFill>
                  <a:srgbClr val="000000"/>
                </a:solidFill>
              </a:rPr>
              <a:t> </a:t>
            </a:r>
            <a:r>
              <a:rPr lang="it-IT" sz="1200" dirty="0" err="1" smtClean="0">
                <a:solidFill>
                  <a:srgbClr val="000000"/>
                </a:solidFill>
              </a:rPr>
              <a:t>revenues</a:t>
            </a:r>
            <a:r>
              <a:rPr lang="it-IT" sz="1200" dirty="0" smtClean="0">
                <a:solidFill>
                  <a:srgbClr val="000000"/>
                </a:solidFill>
              </a:rPr>
              <a:t> for 2020-21 </a:t>
            </a:r>
            <a:r>
              <a:rPr lang="it-IT" sz="1200" dirty="0" err="1" smtClean="0">
                <a:solidFill>
                  <a:srgbClr val="000000"/>
                </a:solidFill>
              </a:rPr>
              <a:t>is</a:t>
            </a:r>
            <a:r>
              <a:rPr lang="it-IT" sz="1200" dirty="0" smtClean="0">
                <a:solidFill>
                  <a:srgbClr val="000000"/>
                </a:solidFill>
              </a:rPr>
              <a:t> set to </a:t>
            </a:r>
            <a:r>
              <a:rPr lang="it-IT" sz="1200" dirty="0" err="1" smtClean="0">
                <a:solidFill>
                  <a:srgbClr val="000000"/>
                </a:solidFill>
              </a:rPr>
              <a:t>fall</a:t>
            </a:r>
            <a:r>
              <a:rPr lang="it-IT" sz="1200" dirty="0" smtClean="0">
                <a:solidFill>
                  <a:srgbClr val="000000"/>
                </a:solidFill>
              </a:rPr>
              <a:t> </a:t>
            </a:r>
            <a:r>
              <a:rPr lang="it-IT" sz="1200" dirty="0" err="1" smtClean="0">
                <a:solidFill>
                  <a:srgbClr val="000000"/>
                </a:solidFill>
              </a:rPr>
              <a:t>well</a:t>
            </a:r>
            <a:r>
              <a:rPr lang="it-IT" sz="1200" dirty="0" smtClean="0">
                <a:solidFill>
                  <a:srgbClr val="000000"/>
                </a:solidFill>
              </a:rPr>
              <a:t> short of </a:t>
            </a:r>
            <a:r>
              <a:rPr lang="it-IT" sz="1200" dirty="0" err="1" smtClean="0">
                <a:solidFill>
                  <a:srgbClr val="000000"/>
                </a:solidFill>
              </a:rPr>
              <a:t>coverage</a:t>
            </a:r>
            <a:r>
              <a:rPr lang="it-IT" sz="1200" dirty="0" smtClean="0">
                <a:solidFill>
                  <a:srgbClr val="000000"/>
                </a:solidFill>
              </a:rPr>
              <a:t> of </a:t>
            </a:r>
            <a:r>
              <a:rPr lang="it-IT" sz="1200" dirty="0" err="1" smtClean="0">
                <a:solidFill>
                  <a:srgbClr val="000000"/>
                </a:solidFill>
              </a:rPr>
              <a:t>fixed</a:t>
            </a:r>
            <a:r>
              <a:rPr lang="it-IT" sz="1200" dirty="0" smtClean="0">
                <a:solidFill>
                  <a:srgbClr val="000000"/>
                </a:solidFill>
              </a:rPr>
              <a:t> </a:t>
            </a:r>
            <a:r>
              <a:rPr lang="it-IT" sz="1200" dirty="0" err="1" smtClean="0">
                <a:solidFill>
                  <a:srgbClr val="000000"/>
                </a:solidFill>
              </a:rPr>
              <a:t>costs</a:t>
            </a:r>
            <a:r>
              <a:rPr lang="it-IT" sz="1200" dirty="0" smtClean="0">
                <a:solidFill>
                  <a:srgbClr val="000000"/>
                </a:solidFill>
              </a:rPr>
              <a:t> (</a:t>
            </a:r>
            <a:r>
              <a:rPr lang="it-IT" sz="1200" dirty="0" err="1" smtClean="0">
                <a:solidFill>
                  <a:srgbClr val="000000"/>
                </a:solidFill>
              </a:rPr>
              <a:t>asset</a:t>
            </a:r>
            <a:r>
              <a:rPr lang="it-IT" sz="1200" dirty="0" smtClean="0">
                <a:solidFill>
                  <a:srgbClr val="000000"/>
                </a:solidFill>
              </a:rPr>
              <a:t> </a:t>
            </a:r>
            <a:r>
              <a:rPr lang="it-IT" sz="1200" dirty="0" err="1" smtClean="0">
                <a:solidFill>
                  <a:srgbClr val="000000"/>
                </a:solidFill>
              </a:rPr>
              <a:t>depreciation</a:t>
            </a:r>
            <a:r>
              <a:rPr lang="it-IT" sz="1200" dirty="0" smtClean="0">
                <a:solidFill>
                  <a:srgbClr val="000000"/>
                </a:solidFill>
              </a:rPr>
              <a:t>, </a:t>
            </a:r>
            <a:r>
              <a:rPr lang="it-IT" sz="1200" dirty="0" err="1" smtClean="0">
                <a:solidFill>
                  <a:srgbClr val="000000"/>
                </a:solidFill>
              </a:rPr>
              <a:t>cost</a:t>
            </a:r>
            <a:r>
              <a:rPr lang="it-IT" sz="1200" dirty="0" smtClean="0">
                <a:solidFill>
                  <a:srgbClr val="000000"/>
                </a:solidFill>
              </a:rPr>
              <a:t> of </a:t>
            </a:r>
            <a:r>
              <a:rPr lang="it-IT" sz="1200" dirty="0" err="1" smtClean="0">
                <a:solidFill>
                  <a:srgbClr val="000000"/>
                </a:solidFill>
              </a:rPr>
              <a:t>debt</a:t>
            </a:r>
            <a:r>
              <a:rPr lang="it-IT" sz="1200" dirty="0" smtClean="0">
                <a:solidFill>
                  <a:srgbClr val="000000"/>
                </a:solidFill>
              </a:rPr>
              <a:t> and </a:t>
            </a:r>
            <a:r>
              <a:rPr lang="it-IT" sz="1200" dirty="0" err="1" smtClean="0">
                <a:solidFill>
                  <a:srgbClr val="000000"/>
                </a:solidFill>
              </a:rPr>
              <a:t>traffic-adjusted</a:t>
            </a:r>
            <a:r>
              <a:rPr lang="it-IT" sz="1200" dirty="0" smtClean="0">
                <a:solidFill>
                  <a:srgbClr val="000000"/>
                </a:solidFill>
              </a:rPr>
              <a:t> </a:t>
            </a:r>
            <a:r>
              <a:rPr lang="it-IT" sz="1200" dirty="0" err="1" smtClean="0">
                <a:solidFill>
                  <a:srgbClr val="000000"/>
                </a:solidFill>
              </a:rPr>
              <a:t>mandatory</a:t>
            </a:r>
            <a:r>
              <a:rPr lang="it-IT" sz="1200" dirty="0" smtClean="0">
                <a:solidFill>
                  <a:srgbClr val="000000"/>
                </a:solidFill>
              </a:rPr>
              <a:t> </a:t>
            </a:r>
            <a:r>
              <a:rPr lang="it-IT" sz="1200" dirty="0" err="1" smtClean="0">
                <a:solidFill>
                  <a:srgbClr val="000000"/>
                </a:solidFill>
              </a:rPr>
              <a:t>fees</a:t>
            </a:r>
            <a:r>
              <a:rPr lang="it-IT" sz="1200" dirty="0" smtClean="0">
                <a:solidFill>
                  <a:srgbClr val="000000"/>
                </a:solidFill>
              </a:rPr>
              <a:t>), </a:t>
            </a:r>
            <a:r>
              <a:rPr lang="it-IT" sz="1200" dirty="0" err="1" smtClean="0">
                <a:solidFill>
                  <a:srgbClr val="000000"/>
                </a:solidFill>
              </a:rPr>
              <a:t>leaving</a:t>
            </a:r>
            <a:r>
              <a:rPr lang="it-IT" sz="1200" dirty="0" smtClean="0">
                <a:solidFill>
                  <a:srgbClr val="000000"/>
                </a:solidFill>
              </a:rPr>
              <a:t> zero for </a:t>
            </a:r>
            <a:r>
              <a:rPr lang="it-IT" sz="1200" dirty="0" err="1" smtClean="0">
                <a:solidFill>
                  <a:srgbClr val="000000"/>
                </a:solidFill>
              </a:rPr>
              <a:t>opex</a:t>
            </a:r>
            <a:r>
              <a:rPr lang="it-IT" sz="1200" dirty="0" smtClean="0">
                <a:solidFill>
                  <a:srgbClr val="000000"/>
                </a:solidFill>
              </a:rPr>
              <a:t> </a:t>
            </a:r>
            <a:r>
              <a:rPr lang="it-IT" sz="1200" dirty="0" err="1" smtClean="0">
                <a:solidFill>
                  <a:srgbClr val="000000"/>
                </a:solidFill>
              </a:rPr>
              <a:t>coverage</a:t>
            </a:r>
            <a:r>
              <a:rPr lang="it-IT" sz="1200" dirty="0" smtClean="0">
                <a:solidFill>
                  <a:srgbClr val="000000"/>
                </a:solidFill>
              </a:rPr>
              <a:t> </a:t>
            </a:r>
          </a:p>
          <a:p>
            <a:pPr marL="171450" indent="-171450" algn="just">
              <a:buFont typeface="Arial" panose="020B0604020202020204" pitchFamily="34" charset="0"/>
              <a:buChar char="•"/>
            </a:pPr>
            <a:endParaRPr lang="it-IT" sz="1200" dirty="0">
              <a:solidFill>
                <a:srgbClr val="000000"/>
              </a:solidFill>
            </a:endParaRPr>
          </a:p>
          <a:p>
            <a:pPr marL="171450" indent="-171450" algn="just">
              <a:buFont typeface="Arial" panose="020B0604020202020204" pitchFamily="34" charset="0"/>
              <a:buChar char="•"/>
            </a:pPr>
            <a:r>
              <a:rPr lang="it-IT" sz="1200" dirty="0" err="1" smtClean="0">
                <a:solidFill>
                  <a:srgbClr val="000000"/>
                </a:solidFill>
              </a:rPr>
              <a:t>This</a:t>
            </a:r>
            <a:r>
              <a:rPr lang="it-IT" sz="1200" dirty="0" smtClean="0">
                <a:solidFill>
                  <a:srgbClr val="000000"/>
                </a:solidFill>
              </a:rPr>
              <a:t> </a:t>
            </a:r>
            <a:r>
              <a:rPr lang="it-IT" sz="1200" dirty="0" err="1" smtClean="0">
                <a:solidFill>
                  <a:srgbClr val="000000"/>
                </a:solidFill>
              </a:rPr>
              <a:t>is</a:t>
            </a:r>
            <a:r>
              <a:rPr lang="it-IT" sz="1200" dirty="0" smtClean="0">
                <a:solidFill>
                  <a:srgbClr val="000000"/>
                </a:solidFill>
              </a:rPr>
              <a:t> </a:t>
            </a:r>
            <a:r>
              <a:rPr lang="it-IT" sz="1200" dirty="0" err="1" smtClean="0">
                <a:solidFill>
                  <a:srgbClr val="000000"/>
                </a:solidFill>
              </a:rPr>
              <a:t>equivalent</a:t>
            </a:r>
            <a:r>
              <a:rPr lang="it-IT" sz="1200" dirty="0" smtClean="0">
                <a:solidFill>
                  <a:srgbClr val="000000"/>
                </a:solidFill>
              </a:rPr>
              <a:t> to </a:t>
            </a:r>
            <a:r>
              <a:rPr lang="it-IT" sz="1200" dirty="0" err="1" smtClean="0">
                <a:solidFill>
                  <a:srgbClr val="000000"/>
                </a:solidFill>
              </a:rPr>
              <a:t>saying</a:t>
            </a:r>
            <a:r>
              <a:rPr lang="it-IT" sz="1200" dirty="0" smtClean="0">
                <a:solidFill>
                  <a:srgbClr val="000000"/>
                </a:solidFill>
              </a:rPr>
              <a:t> </a:t>
            </a:r>
            <a:r>
              <a:rPr lang="it-IT" sz="1200" dirty="0" err="1" smtClean="0">
                <a:solidFill>
                  <a:srgbClr val="000000"/>
                </a:solidFill>
              </a:rPr>
              <a:t>that</a:t>
            </a:r>
            <a:r>
              <a:rPr lang="it-IT" sz="1200" dirty="0" smtClean="0">
                <a:solidFill>
                  <a:srgbClr val="000000"/>
                </a:solidFill>
              </a:rPr>
              <a:t> </a:t>
            </a:r>
            <a:r>
              <a:rPr lang="it-IT" sz="1200" dirty="0" err="1" smtClean="0">
                <a:solidFill>
                  <a:srgbClr val="000000"/>
                </a:solidFill>
              </a:rPr>
              <a:t>opex</a:t>
            </a:r>
            <a:r>
              <a:rPr lang="it-IT" sz="1200" dirty="0" smtClean="0">
                <a:solidFill>
                  <a:srgbClr val="000000"/>
                </a:solidFill>
              </a:rPr>
              <a:t> per pax </a:t>
            </a:r>
            <a:r>
              <a:rPr lang="it-IT" sz="1200" dirty="0" err="1" smtClean="0">
                <a:solidFill>
                  <a:srgbClr val="000000"/>
                </a:solidFill>
              </a:rPr>
              <a:t>reviewed</a:t>
            </a:r>
            <a:r>
              <a:rPr lang="it-IT" sz="1200" dirty="0" smtClean="0">
                <a:solidFill>
                  <a:srgbClr val="000000"/>
                </a:solidFill>
              </a:rPr>
              <a:t> on </a:t>
            </a:r>
            <a:r>
              <a:rPr lang="it-IT" sz="1200" dirty="0" err="1" smtClean="0">
                <a:solidFill>
                  <a:srgbClr val="000000"/>
                </a:solidFill>
              </a:rPr>
              <a:t>traffic</a:t>
            </a:r>
            <a:r>
              <a:rPr lang="it-IT" sz="1200" dirty="0" smtClean="0">
                <a:solidFill>
                  <a:srgbClr val="000000"/>
                </a:solidFill>
              </a:rPr>
              <a:t> </a:t>
            </a:r>
            <a:r>
              <a:rPr lang="it-IT" sz="1200" dirty="0" err="1" smtClean="0">
                <a:solidFill>
                  <a:srgbClr val="000000"/>
                </a:solidFill>
              </a:rPr>
              <a:t>decline</a:t>
            </a:r>
            <a:r>
              <a:rPr lang="it-IT" sz="1200" dirty="0" smtClean="0">
                <a:solidFill>
                  <a:srgbClr val="000000"/>
                </a:solidFill>
              </a:rPr>
              <a:t> </a:t>
            </a:r>
            <a:r>
              <a:rPr lang="it-IT" sz="1200" dirty="0" err="1" smtClean="0">
                <a:solidFill>
                  <a:srgbClr val="000000"/>
                </a:solidFill>
              </a:rPr>
              <a:t>should</a:t>
            </a:r>
            <a:r>
              <a:rPr lang="it-IT" sz="1200" dirty="0" smtClean="0">
                <a:solidFill>
                  <a:srgbClr val="000000"/>
                </a:solidFill>
              </a:rPr>
              <a:t> </a:t>
            </a:r>
            <a:r>
              <a:rPr lang="it-IT" sz="1200" dirty="0" err="1" smtClean="0">
                <a:solidFill>
                  <a:srgbClr val="000000"/>
                </a:solidFill>
              </a:rPr>
              <a:t>lead</a:t>
            </a:r>
            <a:r>
              <a:rPr lang="it-IT" sz="1200" dirty="0" smtClean="0">
                <a:solidFill>
                  <a:srgbClr val="000000"/>
                </a:solidFill>
              </a:rPr>
              <a:t> to </a:t>
            </a:r>
            <a:r>
              <a:rPr lang="it-IT" sz="1200" dirty="0" err="1" smtClean="0">
                <a:solidFill>
                  <a:srgbClr val="000000"/>
                </a:solidFill>
              </a:rPr>
              <a:t>higher</a:t>
            </a:r>
            <a:r>
              <a:rPr lang="it-IT" sz="1200" dirty="0" smtClean="0">
                <a:solidFill>
                  <a:srgbClr val="000000"/>
                </a:solidFill>
              </a:rPr>
              <a:t> </a:t>
            </a:r>
            <a:r>
              <a:rPr lang="it-IT" sz="1200" dirty="0" err="1" smtClean="0">
                <a:solidFill>
                  <a:srgbClr val="000000"/>
                </a:solidFill>
              </a:rPr>
              <a:t>charges</a:t>
            </a:r>
            <a:r>
              <a:rPr lang="it-IT" sz="1200" dirty="0" smtClean="0">
                <a:solidFill>
                  <a:srgbClr val="000000"/>
                </a:solidFill>
              </a:rPr>
              <a:t> </a:t>
            </a:r>
            <a:r>
              <a:rPr lang="it-IT" sz="1200" dirty="0" err="1" smtClean="0">
                <a:solidFill>
                  <a:srgbClr val="000000"/>
                </a:solidFill>
              </a:rPr>
              <a:t>but</a:t>
            </a:r>
            <a:r>
              <a:rPr lang="it-IT" sz="1200" dirty="0" smtClean="0">
                <a:solidFill>
                  <a:srgbClr val="000000"/>
                </a:solidFill>
              </a:rPr>
              <a:t> ADR </a:t>
            </a:r>
            <a:r>
              <a:rPr lang="it-IT" sz="1200" dirty="0" err="1" smtClean="0">
                <a:solidFill>
                  <a:srgbClr val="000000"/>
                </a:solidFill>
              </a:rPr>
              <a:t>decided</a:t>
            </a:r>
            <a:r>
              <a:rPr lang="it-IT" sz="1200" dirty="0" smtClean="0">
                <a:solidFill>
                  <a:srgbClr val="000000"/>
                </a:solidFill>
              </a:rPr>
              <a:t> </a:t>
            </a:r>
            <a:r>
              <a:rPr lang="it-IT" sz="1200" dirty="0" err="1" smtClean="0">
                <a:solidFill>
                  <a:srgbClr val="000000"/>
                </a:solidFill>
              </a:rPr>
              <a:t>not</a:t>
            </a:r>
            <a:r>
              <a:rPr lang="it-IT" sz="1200" dirty="0" smtClean="0">
                <a:solidFill>
                  <a:srgbClr val="000000"/>
                </a:solidFill>
              </a:rPr>
              <a:t> to </a:t>
            </a:r>
            <a:r>
              <a:rPr lang="it-IT" sz="1200" dirty="0" err="1" smtClean="0">
                <a:solidFill>
                  <a:srgbClr val="000000"/>
                </a:solidFill>
              </a:rPr>
              <a:t>apply</a:t>
            </a:r>
            <a:r>
              <a:rPr lang="it-IT" sz="1200" dirty="0" smtClean="0">
                <a:solidFill>
                  <a:srgbClr val="000000"/>
                </a:solidFill>
              </a:rPr>
              <a:t> </a:t>
            </a:r>
            <a:r>
              <a:rPr lang="it-IT" sz="1200" dirty="0" err="1" smtClean="0">
                <a:solidFill>
                  <a:srgbClr val="000000"/>
                </a:solidFill>
              </a:rPr>
              <a:t>coverage</a:t>
            </a:r>
            <a:r>
              <a:rPr lang="it-IT" sz="1200" dirty="0" smtClean="0">
                <a:solidFill>
                  <a:srgbClr val="000000"/>
                </a:solidFill>
              </a:rPr>
              <a:t> of art. 45.2 to </a:t>
            </a:r>
            <a:r>
              <a:rPr lang="it-IT" sz="1200" dirty="0" err="1" smtClean="0">
                <a:solidFill>
                  <a:srgbClr val="000000"/>
                </a:solidFill>
              </a:rPr>
              <a:t>reflect</a:t>
            </a:r>
            <a:r>
              <a:rPr lang="it-IT" sz="1200" dirty="0" smtClean="0">
                <a:solidFill>
                  <a:srgbClr val="000000"/>
                </a:solidFill>
              </a:rPr>
              <a:t> </a:t>
            </a:r>
            <a:r>
              <a:rPr lang="it-IT" sz="1200" dirty="0" err="1" smtClean="0">
                <a:solidFill>
                  <a:srgbClr val="000000"/>
                </a:solidFill>
              </a:rPr>
              <a:t>traffic</a:t>
            </a:r>
            <a:r>
              <a:rPr lang="it-IT" sz="1200" dirty="0" smtClean="0">
                <a:solidFill>
                  <a:srgbClr val="000000"/>
                </a:solidFill>
              </a:rPr>
              <a:t> </a:t>
            </a:r>
            <a:r>
              <a:rPr lang="it-IT" sz="1200" dirty="0" err="1" smtClean="0">
                <a:solidFill>
                  <a:srgbClr val="000000"/>
                </a:solidFill>
              </a:rPr>
              <a:t>changes</a:t>
            </a:r>
            <a:r>
              <a:rPr lang="it-IT" sz="1200" dirty="0" smtClean="0">
                <a:solidFill>
                  <a:srgbClr val="000000"/>
                </a:solidFill>
              </a:rPr>
              <a:t>  </a:t>
            </a:r>
          </a:p>
          <a:p>
            <a:pPr marL="171450" indent="-171450" algn="just">
              <a:buFont typeface="Arial" panose="020B0604020202020204" pitchFamily="34" charset="0"/>
              <a:buChar char="•"/>
            </a:pPr>
            <a:endParaRPr lang="it-IT" sz="1200" dirty="0">
              <a:solidFill>
                <a:srgbClr val="000000"/>
              </a:solidFill>
            </a:endParaRPr>
          </a:p>
          <a:p>
            <a:pPr marL="171450" indent="-171450" algn="just">
              <a:buFont typeface="Arial" panose="020B0604020202020204" pitchFamily="34" charset="0"/>
              <a:buChar char="•"/>
            </a:pPr>
            <a:r>
              <a:rPr lang="it-IT" sz="1200" dirty="0" err="1" smtClean="0">
                <a:solidFill>
                  <a:srgbClr val="000000"/>
                </a:solidFill>
              </a:rPr>
              <a:t>Specifically</a:t>
            </a:r>
            <a:r>
              <a:rPr lang="it-IT" sz="1200" dirty="0" smtClean="0">
                <a:solidFill>
                  <a:srgbClr val="000000"/>
                </a:solidFill>
              </a:rPr>
              <a:t> on </a:t>
            </a:r>
            <a:r>
              <a:rPr lang="it-IT" sz="1200" dirty="0" err="1" smtClean="0">
                <a:solidFill>
                  <a:srgbClr val="000000"/>
                </a:solidFill>
              </a:rPr>
              <a:t>concession</a:t>
            </a:r>
            <a:r>
              <a:rPr lang="it-IT" sz="1200" dirty="0" smtClean="0">
                <a:solidFill>
                  <a:srgbClr val="000000"/>
                </a:solidFill>
              </a:rPr>
              <a:t> </a:t>
            </a:r>
            <a:r>
              <a:rPr lang="it-IT" sz="1200" dirty="0" err="1" smtClean="0">
                <a:solidFill>
                  <a:srgbClr val="000000"/>
                </a:solidFill>
              </a:rPr>
              <a:t>fee</a:t>
            </a:r>
            <a:r>
              <a:rPr lang="it-IT" sz="1200" dirty="0" smtClean="0">
                <a:solidFill>
                  <a:srgbClr val="000000"/>
                </a:solidFill>
              </a:rPr>
              <a:t>, </a:t>
            </a:r>
            <a:r>
              <a:rPr lang="it-IT" sz="1200" dirty="0" err="1" smtClean="0">
                <a:solidFill>
                  <a:srgbClr val="000000"/>
                </a:solidFill>
              </a:rPr>
              <a:t>decline</a:t>
            </a:r>
            <a:r>
              <a:rPr lang="it-IT" sz="1200" dirty="0" smtClean="0">
                <a:solidFill>
                  <a:srgbClr val="000000"/>
                </a:solidFill>
              </a:rPr>
              <a:t> in </a:t>
            </a:r>
            <a:r>
              <a:rPr lang="it-IT" sz="1200" dirty="0" err="1" smtClean="0">
                <a:solidFill>
                  <a:srgbClr val="000000"/>
                </a:solidFill>
              </a:rPr>
              <a:t>concession</a:t>
            </a:r>
            <a:r>
              <a:rPr lang="it-IT" sz="1200" dirty="0" smtClean="0">
                <a:solidFill>
                  <a:srgbClr val="000000"/>
                </a:solidFill>
              </a:rPr>
              <a:t> </a:t>
            </a:r>
            <a:r>
              <a:rPr lang="it-IT" sz="1200" dirty="0" err="1" smtClean="0">
                <a:solidFill>
                  <a:srgbClr val="000000"/>
                </a:solidFill>
              </a:rPr>
              <a:t>costs</a:t>
            </a:r>
            <a:r>
              <a:rPr lang="it-IT" sz="1200" dirty="0" smtClean="0">
                <a:solidFill>
                  <a:srgbClr val="000000"/>
                </a:solidFill>
              </a:rPr>
              <a:t> on</a:t>
            </a:r>
            <a:r>
              <a:rPr lang="it-IT" sz="1200" dirty="0" smtClean="0"/>
              <a:t> </a:t>
            </a:r>
            <a:r>
              <a:rPr lang="it-IT" sz="1200" dirty="0" err="1"/>
              <a:t>reduced</a:t>
            </a:r>
            <a:r>
              <a:rPr lang="it-IT" sz="1200" dirty="0"/>
              <a:t> </a:t>
            </a:r>
            <a:r>
              <a:rPr lang="it-IT" sz="1200" dirty="0" err="1" smtClean="0"/>
              <a:t>traffic</a:t>
            </a:r>
            <a:r>
              <a:rPr lang="it-IT" sz="1200" dirty="0" smtClean="0"/>
              <a:t> </a:t>
            </a:r>
            <a:r>
              <a:rPr lang="it-IT" sz="1200" dirty="0" err="1" smtClean="0"/>
              <a:t>is</a:t>
            </a:r>
            <a:r>
              <a:rPr lang="it-IT" sz="1200" dirty="0" smtClean="0"/>
              <a:t> a </a:t>
            </a:r>
            <a:r>
              <a:rPr lang="it-IT" sz="1200" dirty="0" err="1" smtClean="0"/>
              <a:t>very</a:t>
            </a:r>
            <a:r>
              <a:rPr lang="it-IT" sz="1200" dirty="0" smtClean="0"/>
              <a:t> </a:t>
            </a:r>
            <a:r>
              <a:rPr lang="it-IT" sz="1200" dirty="0" err="1" smtClean="0"/>
              <a:t>likely</a:t>
            </a:r>
            <a:r>
              <a:rPr lang="it-IT" sz="1200" dirty="0" smtClean="0"/>
              <a:t> scenario for </a:t>
            </a:r>
            <a:r>
              <a:rPr lang="it-IT" sz="1200" dirty="0" err="1" smtClean="0"/>
              <a:t>next</a:t>
            </a:r>
            <a:r>
              <a:rPr lang="it-IT" sz="1200" dirty="0" smtClean="0"/>
              <a:t> </a:t>
            </a:r>
            <a:r>
              <a:rPr lang="it-IT" sz="1200" dirty="0" err="1" smtClean="0"/>
              <a:t>year</a:t>
            </a:r>
            <a:r>
              <a:rPr lang="it-IT" sz="1200" dirty="0" smtClean="0"/>
              <a:t> (</a:t>
            </a:r>
            <a:r>
              <a:rPr lang="it-IT" sz="1200" dirty="0" err="1" smtClean="0"/>
              <a:t>as</a:t>
            </a:r>
            <a:r>
              <a:rPr lang="it-IT" sz="1200" dirty="0" smtClean="0"/>
              <a:t> </a:t>
            </a:r>
            <a:r>
              <a:rPr lang="it-IT" sz="1200" dirty="0" err="1" smtClean="0"/>
              <a:t>it</a:t>
            </a:r>
            <a:r>
              <a:rPr lang="it-IT" sz="1200" dirty="0" smtClean="0"/>
              <a:t> </a:t>
            </a:r>
            <a:r>
              <a:rPr lang="it-IT" sz="1200" dirty="0" err="1" smtClean="0"/>
              <a:t>is</a:t>
            </a:r>
            <a:r>
              <a:rPr lang="it-IT" sz="1200" dirty="0" smtClean="0"/>
              <a:t> </a:t>
            </a:r>
            <a:r>
              <a:rPr lang="it-IT" sz="1200" dirty="0" err="1" smtClean="0"/>
              <a:t>occurring</a:t>
            </a:r>
            <a:r>
              <a:rPr lang="it-IT" sz="1200" dirty="0" smtClean="0"/>
              <a:t> in 2020), </a:t>
            </a:r>
            <a:r>
              <a:rPr lang="it-IT" sz="1200" dirty="0" err="1" smtClean="0"/>
              <a:t>but</a:t>
            </a:r>
            <a:r>
              <a:rPr lang="it-IT" sz="1200" dirty="0" smtClean="0"/>
              <a:t> </a:t>
            </a:r>
            <a:r>
              <a:rPr lang="it-IT" sz="1200" dirty="0" err="1" smtClean="0"/>
              <a:t>evidence</a:t>
            </a:r>
            <a:r>
              <a:rPr lang="it-IT" sz="1200" dirty="0" smtClean="0"/>
              <a:t> </a:t>
            </a:r>
            <a:r>
              <a:rPr lang="it-IT" sz="1200" dirty="0" err="1" smtClean="0"/>
              <a:t>is</a:t>
            </a:r>
            <a:r>
              <a:rPr lang="it-IT" sz="1200" dirty="0" smtClean="0"/>
              <a:t> </a:t>
            </a:r>
            <a:r>
              <a:rPr lang="it-IT" sz="1200" dirty="0" err="1" smtClean="0"/>
              <a:t>missing</a:t>
            </a:r>
            <a:r>
              <a:rPr lang="it-IT" sz="1200" dirty="0" smtClean="0"/>
              <a:t> of the </a:t>
            </a:r>
            <a:r>
              <a:rPr lang="it-IT" sz="1200" dirty="0" err="1" smtClean="0"/>
              <a:t>amount</a:t>
            </a:r>
            <a:r>
              <a:rPr lang="it-IT" sz="1200" dirty="0" smtClean="0"/>
              <a:t> of </a:t>
            </a:r>
            <a:r>
              <a:rPr lang="it-IT" sz="1200" dirty="0" err="1" smtClean="0"/>
              <a:t>saving</a:t>
            </a:r>
            <a:r>
              <a:rPr lang="it-IT" sz="1200" dirty="0" smtClean="0"/>
              <a:t> </a:t>
            </a:r>
            <a:r>
              <a:rPr lang="it-IT" sz="1200" dirty="0" err="1" smtClean="0"/>
              <a:t>that</a:t>
            </a:r>
            <a:r>
              <a:rPr lang="it-IT" sz="1200" dirty="0" smtClean="0"/>
              <a:t> </a:t>
            </a:r>
            <a:r>
              <a:rPr lang="it-IT" sz="1200" dirty="0" err="1" smtClean="0"/>
              <a:t>will</a:t>
            </a:r>
            <a:r>
              <a:rPr lang="it-IT" sz="1200" dirty="0" smtClean="0"/>
              <a:t> </a:t>
            </a:r>
            <a:r>
              <a:rPr lang="it-IT" sz="1200" dirty="0" err="1" smtClean="0"/>
              <a:t>materialise</a:t>
            </a:r>
            <a:r>
              <a:rPr lang="it-IT" sz="1200" dirty="0" smtClean="0"/>
              <a:t> and – </a:t>
            </a:r>
            <a:r>
              <a:rPr lang="it-IT" sz="1200" dirty="0" err="1" smtClean="0"/>
              <a:t>consequently</a:t>
            </a:r>
            <a:r>
              <a:rPr lang="it-IT" sz="1200" dirty="0" smtClean="0"/>
              <a:t> – impact on </a:t>
            </a:r>
            <a:r>
              <a:rPr lang="it-IT" sz="1200" dirty="0" err="1" smtClean="0"/>
              <a:t>unit</a:t>
            </a:r>
            <a:r>
              <a:rPr lang="it-IT" sz="1200" dirty="0" smtClean="0"/>
              <a:t> </a:t>
            </a:r>
            <a:r>
              <a:rPr lang="it-IT" sz="1200" dirty="0" err="1" smtClean="0"/>
              <a:t>costs</a:t>
            </a:r>
            <a:r>
              <a:rPr lang="it-IT" sz="1200" dirty="0" smtClean="0"/>
              <a:t> </a:t>
            </a:r>
          </a:p>
          <a:p>
            <a:pPr algn="just"/>
            <a:r>
              <a:rPr lang="it-IT" sz="1200" dirty="0" smtClean="0"/>
              <a:t>  </a:t>
            </a:r>
            <a:r>
              <a:rPr lang="it-IT" sz="1200" dirty="0" smtClean="0">
                <a:solidFill>
                  <a:srgbClr val="000000"/>
                </a:solidFill>
              </a:rPr>
              <a:t>    </a:t>
            </a:r>
            <a:endParaRPr lang="it-IT" sz="1200" dirty="0">
              <a:solidFill>
                <a:srgbClr val="000000"/>
              </a:solidFill>
            </a:endParaRPr>
          </a:p>
          <a:p>
            <a:pPr algn="just"/>
            <a:r>
              <a:rPr lang="it-IT" sz="1200" dirty="0">
                <a:solidFill>
                  <a:srgbClr val="000000"/>
                </a:solidFill>
              </a:rPr>
              <a:t>   </a:t>
            </a:r>
          </a:p>
        </p:txBody>
      </p:sp>
    </p:spTree>
    <p:extLst>
      <p:ext uri="{BB962C8B-B14F-4D97-AF65-F5344CB8AC3E}">
        <p14:creationId xmlns:p14="http://schemas.microsoft.com/office/powerpoint/2010/main" val="4226357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3154420986"/>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219145"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ea typeface="+mj-ea"/>
              <a:cs typeface="+mj-cs"/>
              <a:sym typeface="Arial"/>
            </a:endParaRPr>
          </a:p>
        </p:txBody>
      </p:sp>
      <p:sp>
        <p:nvSpPr>
          <p:cNvPr id="25" name="Titolo 1"/>
          <p:cNvSpPr>
            <a:spLocks noGrp="1"/>
          </p:cNvSpPr>
          <p:nvPr>
            <p:ph type="title"/>
          </p:nvPr>
        </p:nvSpPr>
        <p:spPr>
          <a:xfrm>
            <a:off x="441056" y="233033"/>
            <a:ext cx="8023133" cy="499672"/>
          </a:xfrm>
        </p:spPr>
        <p:txBody>
          <a:bodyPr/>
          <a:lstStyle/>
          <a:p>
            <a:r>
              <a:rPr lang="it-IT" dirty="0" err="1" smtClean="0"/>
              <a:t>Easyjet</a:t>
            </a:r>
            <a:endParaRPr lang="it-IT" dirty="0"/>
          </a:p>
        </p:txBody>
      </p:sp>
      <p:sp>
        <p:nvSpPr>
          <p:cNvPr id="6" name="Rettangolo 5"/>
          <p:cNvSpPr/>
          <p:nvPr/>
        </p:nvSpPr>
        <p:spPr>
          <a:xfrm>
            <a:off x="323527" y="1057960"/>
            <a:ext cx="8588978" cy="1910267"/>
          </a:xfrm>
          <a:prstGeom prst="rect">
            <a:avLst/>
          </a:prstGeom>
        </p:spPr>
        <p:txBody>
          <a:bodyPr wrap="square">
            <a:spAutoFit/>
          </a:bodyPr>
          <a:lstStyle/>
          <a:p>
            <a:pPr>
              <a:lnSpc>
                <a:spcPct val="115000"/>
              </a:lnSpc>
              <a:spcAft>
                <a:spcPts val="1000"/>
              </a:spcAft>
            </a:pPr>
            <a:r>
              <a:rPr lang="it-IT" sz="1200" b="1" dirty="0">
                <a:solidFill>
                  <a:srgbClr val="000000"/>
                </a:solidFill>
                <a:latin typeface="+mj-lt"/>
              </a:rPr>
              <a:t>Q</a:t>
            </a:r>
            <a:r>
              <a:rPr lang="it-IT" sz="1200" b="1" dirty="0" smtClean="0">
                <a:solidFill>
                  <a:srgbClr val="000000"/>
                </a:solidFill>
                <a:latin typeface="+mj-lt"/>
              </a:rPr>
              <a:t>. PRM </a:t>
            </a:r>
            <a:r>
              <a:rPr lang="it-IT" sz="1200" b="1" dirty="0" err="1" smtClean="0">
                <a:solidFill>
                  <a:srgbClr val="000000"/>
                </a:solidFill>
                <a:latin typeface="+mj-lt"/>
              </a:rPr>
              <a:t>charge</a:t>
            </a:r>
            <a:r>
              <a:rPr lang="it-IT" sz="1200" b="1" dirty="0" smtClean="0">
                <a:solidFill>
                  <a:srgbClr val="000000"/>
                </a:solidFill>
                <a:latin typeface="+mj-lt"/>
              </a:rPr>
              <a:t> </a:t>
            </a:r>
            <a:r>
              <a:rPr lang="it-IT" sz="1200" b="1" dirty="0" err="1" smtClean="0">
                <a:solidFill>
                  <a:srgbClr val="000000"/>
                </a:solidFill>
                <a:latin typeface="+mj-lt"/>
              </a:rPr>
              <a:t>updates</a:t>
            </a:r>
            <a:endParaRPr lang="en-US" sz="1200" dirty="0" smtClean="0">
              <a:solidFill>
                <a:srgbClr val="000000"/>
              </a:solidFill>
              <a:latin typeface="+mj-lt"/>
            </a:endParaRPr>
          </a:p>
          <a:p>
            <a:pPr algn="just"/>
            <a:endParaRPr lang="it-IT" sz="1200" dirty="0">
              <a:solidFill>
                <a:srgbClr val="000000"/>
              </a:solidFill>
              <a:latin typeface="+mj-lt"/>
            </a:endParaRPr>
          </a:p>
          <a:p>
            <a:pPr algn="just"/>
            <a:r>
              <a:rPr lang="en-US" sz="1200" dirty="0" smtClean="0">
                <a:solidFill>
                  <a:srgbClr val="000000"/>
                </a:solidFill>
                <a:latin typeface="+mj-lt"/>
              </a:rPr>
              <a:t>A. Last week ADR </a:t>
            </a:r>
            <a:r>
              <a:rPr lang="en-US" sz="1200" dirty="0">
                <a:solidFill>
                  <a:srgbClr val="000000"/>
                </a:solidFill>
                <a:latin typeface="+mj-lt"/>
              </a:rPr>
              <a:t>has published an update relating to the re-modulation of the tariff proposal of the PRM service which incorporates some of </a:t>
            </a:r>
            <a:r>
              <a:rPr lang="en-US" sz="1200" dirty="0" smtClean="0">
                <a:solidFill>
                  <a:srgbClr val="000000"/>
                </a:solidFill>
                <a:latin typeface="+mj-lt"/>
              </a:rPr>
              <a:t>the observations made by </a:t>
            </a:r>
            <a:r>
              <a:rPr lang="en-US" sz="1200" dirty="0" err="1" smtClean="0">
                <a:solidFill>
                  <a:srgbClr val="000000"/>
                </a:solidFill>
                <a:latin typeface="+mj-lt"/>
              </a:rPr>
              <a:t>Easyjet</a:t>
            </a:r>
            <a:r>
              <a:rPr lang="en-US" sz="1200" dirty="0">
                <a:solidFill>
                  <a:srgbClr val="000000"/>
                </a:solidFill>
                <a:latin typeface="+mj-lt"/>
              </a:rPr>
              <a:t> </a:t>
            </a:r>
            <a:r>
              <a:rPr lang="en-US" sz="1200" dirty="0" smtClean="0">
                <a:solidFill>
                  <a:srgbClr val="000000"/>
                </a:solidFill>
                <a:latin typeface="+mj-lt"/>
              </a:rPr>
              <a:t>and other stakeholders</a:t>
            </a:r>
          </a:p>
          <a:p>
            <a:pPr marL="228600" indent="-228600" algn="just">
              <a:buAutoNum type="alphaUcPeriod"/>
            </a:pPr>
            <a:endParaRPr lang="en-US" sz="1200" dirty="0">
              <a:solidFill>
                <a:srgbClr val="000000"/>
              </a:solidFill>
              <a:latin typeface="+mj-lt"/>
            </a:endParaRPr>
          </a:p>
          <a:p>
            <a:pPr algn="just"/>
            <a:r>
              <a:rPr lang="en-US" sz="1200" dirty="0">
                <a:solidFill>
                  <a:srgbClr val="000000"/>
                </a:solidFill>
                <a:latin typeface="+mj-lt"/>
              </a:rPr>
              <a:t>With regard to the proposal for "efficient pricing" to capture the costs of </a:t>
            </a:r>
            <a:r>
              <a:rPr lang="en-US" sz="1200" dirty="0" smtClean="0">
                <a:solidFill>
                  <a:srgbClr val="000000"/>
                </a:solidFill>
                <a:latin typeface="+mj-lt"/>
              </a:rPr>
              <a:t>non-notified services, </a:t>
            </a:r>
            <a:r>
              <a:rPr lang="en-US" sz="1200" dirty="0">
                <a:solidFill>
                  <a:srgbClr val="000000"/>
                </a:solidFill>
                <a:latin typeface="+mj-lt"/>
              </a:rPr>
              <a:t>please refer to the consultation material </a:t>
            </a:r>
            <a:r>
              <a:rPr lang="en-US" sz="1200" dirty="0" smtClean="0">
                <a:solidFill>
                  <a:srgbClr val="000000"/>
                </a:solidFill>
                <a:latin typeface="+mj-lt"/>
              </a:rPr>
              <a:t>from </a:t>
            </a:r>
            <a:r>
              <a:rPr lang="en-US" sz="1200" dirty="0">
                <a:solidFill>
                  <a:srgbClr val="000000"/>
                </a:solidFill>
                <a:latin typeface="+mj-lt"/>
              </a:rPr>
              <a:t>last year where ADR emphasized that </a:t>
            </a:r>
            <a:r>
              <a:rPr lang="en-US" sz="1200" dirty="0" smtClean="0">
                <a:solidFill>
                  <a:srgbClr val="000000"/>
                </a:solidFill>
                <a:latin typeface="+mj-lt"/>
              </a:rPr>
              <a:t>in order to </a:t>
            </a:r>
            <a:r>
              <a:rPr lang="en-US" sz="1200" dirty="0">
                <a:solidFill>
                  <a:srgbClr val="000000"/>
                </a:solidFill>
                <a:latin typeface="+mj-lt"/>
              </a:rPr>
              <a:t>guarantee the quality of the service, the supplier must </a:t>
            </a:r>
            <a:r>
              <a:rPr lang="en-US" sz="1200" dirty="0" smtClean="0">
                <a:solidFill>
                  <a:srgbClr val="000000"/>
                </a:solidFill>
                <a:latin typeface="+mj-lt"/>
              </a:rPr>
              <a:t>be equipped to provide for same level assistance both </a:t>
            </a:r>
            <a:r>
              <a:rPr lang="en-US" sz="1200" dirty="0">
                <a:solidFill>
                  <a:srgbClr val="000000"/>
                </a:solidFill>
                <a:latin typeface="+mj-lt"/>
              </a:rPr>
              <a:t>for </a:t>
            </a:r>
            <a:r>
              <a:rPr lang="en-US" sz="1200" dirty="0">
                <a:solidFill>
                  <a:srgbClr val="000000"/>
                </a:solidFill>
              </a:rPr>
              <a:t>booked </a:t>
            </a:r>
            <a:r>
              <a:rPr lang="en-US" sz="1200" dirty="0" smtClean="0">
                <a:solidFill>
                  <a:srgbClr val="000000"/>
                </a:solidFill>
              </a:rPr>
              <a:t>/ non-booked </a:t>
            </a:r>
            <a:r>
              <a:rPr lang="en-US" sz="1200" dirty="0" smtClean="0">
                <a:solidFill>
                  <a:srgbClr val="000000"/>
                </a:solidFill>
                <a:latin typeface="+mj-lt"/>
              </a:rPr>
              <a:t>passengers</a:t>
            </a:r>
            <a:endParaRPr lang="en-US" sz="1200" dirty="0">
              <a:solidFill>
                <a:srgbClr val="000000"/>
              </a:solidFill>
              <a:latin typeface="+mj-lt"/>
            </a:endParaRPr>
          </a:p>
          <a:p>
            <a:pPr algn="just"/>
            <a:endParaRPr lang="en-US" sz="1200" dirty="0">
              <a:solidFill>
                <a:srgbClr val="000000"/>
              </a:solidFill>
              <a:latin typeface="+mj-lt"/>
            </a:endParaRPr>
          </a:p>
        </p:txBody>
      </p:sp>
      <p:sp>
        <p:nvSpPr>
          <p:cNvPr id="7" name="Rettangolo 6"/>
          <p:cNvSpPr/>
          <p:nvPr/>
        </p:nvSpPr>
        <p:spPr>
          <a:xfrm>
            <a:off x="323528" y="3040193"/>
            <a:ext cx="8588978" cy="1540935"/>
          </a:xfrm>
          <a:prstGeom prst="rect">
            <a:avLst/>
          </a:prstGeom>
        </p:spPr>
        <p:txBody>
          <a:bodyPr wrap="square">
            <a:spAutoFit/>
          </a:bodyPr>
          <a:lstStyle/>
          <a:p>
            <a:pPr>
              <a:lnSpc>
                <a:spcPct val="115000"/>
              </a:lnSpc>
              <a:spcAft>
                <a:spcPts val="1000"/>
              </a:spcAft>
            </a:pPr>
            <a:r>
              <a:rPr lang="it-IT" sz="1200" b="1" dirty="0">
                <a:solidFill>
                  <a:srgbClr val="000000"/>
                </a:solidFill>
                <a:latin typeface="+mj-lt"/>
              </a:rPr>
              <a:t>Q</a:t>
            </a:r>
            <a:r>
              <a:rPr lang="it-IT" sz="1200" b="1" dirty="0" smtClean="0">
                <a:solidFill>
                  <a:srgbClr val="000000"/>
                </a:solidFill>
                <a:latin typeface="+mj-lt"/>
              </a:rPr>
              <a:t>. AZ-</a:t>
            </a:r>
            <a:r>
              <a:rPr lang="it-IT" sz="1200" b="1" dirty="0" err="1" smtClean="0">
                <a:solidFill>
                  <a:srgbClr val="000000"/>
                </a:solidFill>
                <a:latin typeface="+mj-lt"/>
              </a:rPr>
              <a:t>related</a:t>
            </a:r>
            <a:r>
              <a:rPr lang="it-IT" sz="1200" b="1" dirty="0" smtClean="0">
                <a:solidFill>
                  <a:srgbClr val="000000"/>
                </a:solidFill>
                <a:latin typeface="+mj-lt"/>
              </a:rPr>
              <a:t> </a:t>
            </a:r>
            <a:r>
              <a:rPr lang="it-IT" sz="1200" b="1" dirty="0" err="1" smtClean="0">
                <a:solidFill>
                  <a:srgbClr val="000000"/>
                </a:solidFill>
                <a:latin typeface="+mj-lt"/>
              </a:rPr>
              <a:t>credits</a:t>
            </a:r>
            <a:endParaRPr lang="en-US" sz="1200" dirty="0" smtClean="0">
              <a:solidFill>
                <a:srgbClr val="000000"/>
              </a:solidFill>
              <a:latin typeface="+mj-lt"/>
            </a:endParaRPr>
          </a:p>
          <a:p>
            <a:pPr algn="just"/>
            <a:endParaRPr lang="it-IT" sz="1200" dirty="0">
              <a:solidFill>
                <a:srgbClr val="000000"/>
              </a:solidFill>
              <a:latin typeface="+mj-lt"/>
            </a:endParaRPr>
          </a:p>
          <a:p>
            <a:pPr algn="just"/>
            <a:r>
              <a:rPr lang="en-US" sz="1200" dirty="0" smtClean="0">
                <a:solidFill>
                  <a:srgbClr val="000000"/>
                </a:solidFill>
                <a:latin typeface="+mj-lt"/>
              </a:rPr>
              <a:t>A. The </a:t>
            </a:r>
            <a:r>
              <a:rPr lang="en-US" sz="1200" dirty="0">
                <a:solidFill>
                  <a:srgbClr val="000000"/>
                </a:solidFill>
                <a:latin typeface="+mj-lt"/>
              </a:rPr>
              <a:t>receivables claimed by ADR from AZ in </a:t>
            </a:r>
            <a:r>
              <a:rPr lang="en-US" sz="1200" dirty="0" smtClean="0">
                <a:solidFill>
                  <a:srgbClr val="000000"/>
                </a:solidFill>
                <a:latin typeface="+mj-lt"/>
              </a:rPr>
              <a:t>“extraordinary administration” do </a:t>
            </a:r>
            <a:r>
              <a:rPr lang="en-US" sz="1200" dirty="0">
                <a:solidFill>
                  <a:srgbClr val="000000"/>
                </a:solidFill>
                <a:latin typeface="+mj-lt"/>
              </a:rPr>
              <a:t>not contribute to determining </a:t>
            </a:r>
            <a:r>
              <a:rPr lang="en-US" sz="1200" dirty="0" smtClean="0">
                <a:solidFill>
                  <a:srgbClr val="000000"/>
                </a:solidFill>
                <a:latin typeface="+mj-lt"/>
              </a:rPr>
              <a:t>allowed </a:t>
            </a:r>
            <a:r>
              <a:rPr lang="en-US" sz="1200" dirty="0">
                <a:solidFill>
                  <a:srgbClr val="000000"/>
                </a:solidFill>
              </a:rPr>
              <a:t>costs </a:t>
            </a:r>
            <a:r>
              <a:rPr lang="en-US" sz="1200" dirty="0" smtClean="0">
                <a:solidFill>
                  <a:srgbClr val="000000"/>
                </a:solidFill>
                <a:latin typeface="+mj-lt"/>
              </a:rPr>
              <a:t>for </a:t>
            </a:r>
            <a:r>
              <a:rPr lang="en-US" sz="1200" dirty="0">
                <a:solidFill>
                  <a:srgbClr val="000000"/>
                </a:solidFill>
                <a:latin typeface="+mj-lt"/>
              </a:rPr>
              <a:t>the 2021 tariff </a:t>
            </a:r>
            <a:r>
              <a:rPr lang="en-US" sz="1200" dirty="0" smtClean="0">
                <a:solidFill>
                  <a:srgbClr val="000000"/>
                </a:solidFill>
                <a:latin typeface="+mj-lt"/>
              </a:rPr>
              <a:t>proposal</a:t>
            </a:r>
          </a:p>
          <a:p>
            <a:pPr algn="just"/>
            <a:endParaRPr lang="en-US" sz="1200" dirty="0">
              <a:solidFill>
                <a:srgbClr val="000000"/>
              </a:solidFill>
              <a:latin typeface="+mj-lt"/>
            </a:endParaRPr>
          </a:p>
          <a:p>
            <a:pPr algn="just"/>
            <a:r>
              <a:rPr lang="en-US" sz="1200" dirty="0" smtClean="0">
                <a:solidFill>
                  <a:srgbClr val="000000"/>
                </a:solidFill>
                <a:latin typeface="+mj-lt"/>
              </a:rPr>
              <a:t>ADR </a:t>
            </a:r>
            <a:r>
              <a:rPr lang="en-US" sz="1200" dirty="0">
                <a:solidFill>
                  <a:srgbClr val="000000"/>
                </a:solidFill>
                <a:latin typeface="+mj-lt"/>
              </a:rPr>
              <a:t>emphasizes that these are issues that have no relevance to the </a:t>
            </a:r>
            <a:r>
              <a:rPr lang="en-US" sz="1200" dirty="0" smtClean="0">
                <a:solidFill>
                  <a:srgbClr val="000000"/>
                </a:solidFill>
                <a:latin typeface="+mj-lt"/>
              </a:rPr>
              <a:t>2021 tariff proposal which is </a:t>
            </a:r>
            <a:r>
              <a:rPr lang="en-US" sz="1200" dirty="0">
                <a:solidFill>
                  <a:srgbClr val="000000"/>
                </a:solidFill>
                <a:latin typeface="+mj-lt"/>
              </a:rPr>
              <a:t>the subject of today's </a:t>
            </a:r>
            <a:r>
              <a:rPr lang="en-US" sz="1200" dirty="0" smtClean="0">
                <a:solidFill>
                  <a:srgbClr val="000000"/>
                </a:solidFill>
                <a:latin typeface="+mj-lt"/>
              </a:rPr>
              <a:t>meeting and ongoing consultation process</a:t>
            </a:r>
            <a:endParaRPr lang="en-US" sz="1200" dirty="0">
              <a:solidFill>
                <a:srgbClr val="000000"/>
              </a:solidFill>
              <a:latin typeface="+mj-lt"/>
            </a:endParaRPr>
          </a:p>
        </p:txBody>
      </p:sp>
      <p:sp>
        <p:nvSpPr>
          <p:cNvPr id="8" name="Rettangolo 7"/>
          <p:cNvSpPr/>
          <p:nvPr/>
        </p:nvSpPr>
        <p:spPr>
          <a:xfrm>
            <a:off x="323528" y="4912401"/>
            <a:ext cx="8588978" cy="802271"/>
          </a:xfrm>
          <a:prstGeom prst="rect">
            <a:avLst/>
          </a:prstGeom>
        </p:spPr>
        <p:txBody>
          <a:bodyPr wrap="square">
            <a:spAutoFit/>
          </a:bodyPr>
          <a:lstStyle/>
          <a:p>
            <a:pPr>
              <a:lnSpc>
                <a:spcPct val="115000"/>
              </a:lnSpc>
              <a:spcAft>
                <a:spcPts val="1000"/>
              </a:spcAft>
            </a:pPr>
            <a:r>
              <a:rPr lang="it-IT" sz="1200" b="1" dirty="0">
                <a:solidFill>
                  <a:srgbClr val="000000"/>
                </a:solidFill>
                <a:latin typeface="+mj-lt"/>
              </a:rPr>
              <a:t>Q</a:t>
            </a:r>
            <a:r>
              <a:rPr lang="it-IT" sz="1200" b="1" dirty="0" smtClean="0">
                <a:solidFill>
                  <a:srgbClr val="000000"/>
                </a:solidFill>
                <a:latin typeface="+mj-lt"/>
              </a:rPr>
              <a:t>. On </a:t>
            </a:r>
            <a:r>
              <a:rPr lang="it-IT" sz="1200" b="1" dirty="0" err="1" smtClean="0">
                <a:solidFill>
                  <a:srgbClr val="000000"/>
                </a:solidFill>
                <a:latin typeface="+mj-lt"/>
              </a:rPr>
              <a:t>domestic</a:t>
            </a:r>
            <a:r>
              <a:rPr lang="it-IT" sz="1200" b="1" dirty="0" smtClean="0">
                <a:solidFill>
                  <a:srgbClr val="000000"/>
                </a:solidFill>
                <a:latin typeface="+mj-lt"/>
              </a:rPr>
              <a:t> </a:t>
            </a:r>
            <a:r>
              <a:rPr lang="it-IT" sz="1200" b="1" dirty="0" err="1" smtClean="0">
                <a:solidFill>
                  <a:srgbClr val="000000"/>
                </a:solidFill>
                <a:latin typeface="+mj-lt"/>
              </a:rPr>
              <a:t>transit</a:t>
            </a:r>
            <a:r>
              <a:rPr lang="it-IT" sz="1200" b="1" dirty="0" smtClean="0">
                <a:solidFill>
                  <a:srgbClr val="000000"/>
                </a:solidFill>
                <a:latin typeface="+mj-lt"/>
              </a:rPr>
              <a:t> </a:t>
            </a:r>
            <a:r>
              <a:rPr lang="it-IT" sz="1200" b="1" dirty="0" err="1" smtClean="0">
                <a:solidFill>
                  <a:srgbClr val="000000"/>
                </a:solidFill>
                <a:latin typeface="+mj-lt"/>
              </a:rPr>
              <a:t>passengers</a:t>
            </a:r>
            <a:r>
              <a:rPr lang="it-IT" sz="1200" b="1" dirty="0" smtClean="0">
                <a:solidFill>
                  <a:srgbClr val="000000"/>
                </a:solidFill>
                <a:latin typeface="+mj-lt"/>
              </a:rPr>
              <a:t> with </a:t>
            </a:r>
            <a:r>
              <a:rPr lang="it-IT" sz="1200" b="1" dirty="0" err="1" smtClean="0">
                <a:solidFill>
                  <a:srgbClr val="000000"/>
                </a:solidFill>
                <a:latin typeface="+mj-lt"/>
              </a:rPr>
              <a:t>domestic</a:t>
            </a:r>
            <a:r>
              <a:rPr lang="it-IT" sz="1200" b="1" dirty="0" smtClean="0">
                <a:solidFill>
                  <a:srgbClr val="000000"/>
                </a:solidFill>
                <a:latin typeface="+mj-lt"/>
              </a:rPr>
              <a:t> </a:t>
            </a:r>
            <a:r>
              <a:rPr lang="it-IT" sz="1200" b="1" dirty="0" err="1" smtClean="0">
                <a:solidFill>
                  <a:srgbClr val="000000"/>
                </a:solidFill>
                <a:latin typeface="+mj-lt"/>
              </a:rPr>
              <a:t>destinations</a:t>
            </a:r>
            <a:endParaRPr lang="en-US" sz="1200" dirty="0" smtClean="0">
              <a:solidFill>
                <a:srgbClr val="000000"/>
              </a:solidFill>
              <a:latin typeface="+mj-lt"/>
            </a:endParaRPr>
          </a:p>
          <a:p>
            <a:pPr algn="just"/>
            <a:endParaRPr lang="it-IT" sz="1200" dirty="0">
              <a:solidFill>
                <a:srgbClr val="000000"/>
              </a:solidFill>
              <a:latin typeface="+mj-lt"/>
            </a:endParaRPr>
          </a:p>
          <a:p>
            <a:pPr marL="228600" indent="-228600" algn="just">
              <a:buAutoNum type="alphaUcPeriod"/>
            </a:pPr>
            <a:r>
              <a:rPr lang="en-US" sz="1200" dirty="0" smtClean="0">
                <a:solidFill>
                  <a:srgbClr val="000000"/>
                </a:solidFill>
                <a:latin typeface="+mj-lt"/>
              </a:rPr>
              <a:t>Please refer to last year’s consultation documents </a:t>
            </a:r>
          </a:p>
        </p:txBody>
      </p:sp>
    </p:spTree>
    <p:extLst>
      <p:ext uri="{BB962C8B-B14F-4D97-AF65-F5344CB8AC3E}">
        <p14:creationId xmlns:p14="http://schemas.microsoft.com/office/powerpoint/2010/main" val="6420123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1040870782"/>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291843"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ea typeface="+mj-ea"/>
              <a:cs typeface="+mj-cs"/>
              <a:sym typeface="Arial"/>
            </a:endParaRPr>
          </a:p>
        </p:txBody>
      </p:sp>
      <p:sp>
        <p:nvSpPr>
          <p:cNvPr id="25" name="Titolo 1"/>
          <p:cNvSpPr>
            <a:spLocks noGrp="1"/>
          </p:cNvSpPr>
          <p:nvPr>
            <p:ph type="title"/>
          </p:nvPr>
        </p:nvSpPr>
        <p:spPr>
          <a:xfrm>
            <a:off x="441056" y="233033"/>
            <a:ext cx="8023133" cy="499672"/>
          </a:xfrm>
        </p:spPr>
        <p:txBody>
          <a:bodyPr/>
          <a:lstStyle/>
          <a:p>
            <a:r>
              <a:rPr lang="it-IT" dirty="0" err="1" smtClean="0"/>
              <a:t>Easyjet</a:t>
            </a:r>
            <a:endParaRPr lang="it-IT" dirty="0"/>
          </a:p>
        </p:txBody>
      </p:sp>
      <p:sp>
        <p:nvSpPr>
          <p:cNvPr id="6" name="Rettangolo 5"/>
          <p:cNvSpPr/>
          <p:nvPr/>
        </p:nvSpPr>
        <p:spPr>
          <a:xfrm>
            <a:off x="323527" y="1057960"/>
            <a:ext cx="8588978" cy="1910267"/>
          </a:xfrm>
          <a:prstGeom prst="rect">
            <a:avLst/>
          </a:prstGeom>
        </p:spPr>
        <p:txBody>
          <a:bodyPr wrap="square">
            <a:spAutoFit/>
          </a:bodyPr>
          <a:lstStyle/>
          <a:p>
            <a:pPr>
              <a:lnSpc>
                <a:spcPct val="115000"/>
              </a:lnSpc>
              <a:spcAft>
                <a:spcPts val="1000"/>
              </a:spcAft>
            </a:pPr>
            <a:r>
              <a:rPr lang="it-IT" sz="1200" b="1" dirty="0">
                <a:solidFill>
                  <a:srgbClr val="000000"/>
                </a:solidFill>
                <a:latin typeface="+mj-lt"/>
              </a:rPr>
              <a:t>Q</a:t>
            </a:r>
            <a:r>
              <a:rPr lang="it-IT" sz="1200" b="1" dirty="0" smtClean="0">
                <a:solidFill>
                  <a:srgbClr val="000000"/>
                </a:solidFill>
                <a:latin typeface="+mj-lt"/>
              </a:rPr>
              <a:t>. PRM </a:t>
            </a:r>
            <a:r>
              <a:rPr lang="it-IT" sz="1200" b="1" dirty="0" err="1" smtClean="0">
                <a:solidFill>
                  <a:srgbClr val="000000"/>
                </a:solidFill>
                <a:latin typeface="+mj-lt"/>
              </a:rPr>
              <a:t>charge</a:t>
            </a:r>
            <a:r>
              <a:rPr lang="it-IT" sz="1200" b="1" dirty="0" smtClean="0">
                <a:solidFill>
                  <a:srgbClr val="000000"/>
                </a:solidFill>
                <a:latin typeface="+mj-lt"/>
              </a:rPr>
              <a:t> </a:t>
            </a:r>
            <a:r>
              <a:rPr lang="it-IT" sz="1200" b="1" dirty="0" err="1" smtClean="0">
                <a:solidFill>
                  <a:srgbClr val="000000"/>
                </a:solidFill>
                <a:latin typeface="+mj-lt"/>
              </a:rPr>
              <a:t>updates</a:t>
            </a:r>
            <a:endParaRPr lang="en-US" sz="1200" dirty="0" smtClean="0">
              <a:solidFill>
                <a:srgbClr val="000000"/>
              </a:solidFill>
              <a:latin typeface="+mj-lt"/>
            </a:endParaRPr>
          </a:p>
          <a:p>
            <a:pPr algn="just"/>
            <a:endParaRPr lang="it-IT" sz="1200" dirty="0">
              <a:solidFill>
                <a:srgbClr val="000000"/>
              </a:solidFill>
              <a:latin typeface="+mj-lt"/>
            </a:endParaRPr>
          </a:p>
          <a:p>
            <a:pPr algn="just"/>
            <a:r>
              <a:rPr lang="en-US" sz="1200" dirty="0" smtClean="0">
                <a:solidFill>
                  <a:srgbClr val="000000"/>
                </a:solidFill>
                <a:latin typeface="+mj-lt"/>
              </a:rPr>
              <a:t>A. Last week ADR </a:t>
            </a:r>
            <a:r>
              <a:rPr lang="en-US" sz="1200" dirty="0">
                <a:solidFill>
                  <a:srgbClr val="000000"/>
                </a:solidFill>
                <a:latin typeface="+mj-lt"/>
              </a:rPr>
              <a:t>has published an update relating to the re-modulation of the tariff proposal of the PRM service which incorporates some of </a:t>
            </a:r>
            <a:r>
              <a:rPr lang="en-US" sz="1200" dirty="0" smtClean="0">
                <a:solidFill>
                  <a:srgbClr val="000000"/>
                </a:solidFill>
                <a:latin typeface="+mj-lt"/>
              </a:rPr>
              <a:t>the observations made by </a:t>
            </a:r>
            <a:r>
              <a:rPr lang="en-US" sz="1200" dirty="0" err="1" smtClean="0">
                <a:solidFill>
                  <a:srgbClr val="000000"/>
                </a:solidFill>
                <a:latin typeface="+mj-lt"/>
              </a:rPr>
              <a:t>Easyjet</a:t>
            </a:r>
            <a:r>
              <a:rPr lang="en-US" sz="1200" dirty="0">
                <a:solidFill>
                  <a:srgbClr val="000000"/>
                </a:solidFill>
                <a:latin typeface="+mj-lt"/>
              </a:rPr>
              <a:t> </a:t>
            </a:r>
            <a:r>
              <a:rPr lang="en-US" sz="1200" dirty="0" smtClean="0">
                <a:solidFill>
                  <a:srgbClr val="000000"/>
                </a:solidFill>
                <a:latin typeface="+mj-lt"/>
              </a:rPr>
              <a:t>and other stakeholders</a:t>
            </a:r>
          </a:p>
          <a:p>
            <a:pPr marL="228600" indent="-228600" algn="just">
              <a:buAutoNum type="alphaUcPeriod"/>
            </a:pPr>
            <a:endParaRPr lang="en-US" sz="1200" dirty="0">
              <a:solidFill>
                <a:srgbClr val="000000"/>
              </a:solidFill>
              <a:latin typeface="+mj-lt"/>
            </a:endParaRPr>
          </a:p>
          <a:p>
            <a:pPr algn="just"/>
            <a:r>
              <a:rPr lang="en-US" sz="1200" dirty="0">
                <a:solidFill>
                  <a:srgbClr val="000000"/>
                </a:solidFill>
                <a:latin typeface="+mj-lt"/>
              </a:rPr>
              <a:t>With regard to the proposal for "efficient pricing" to capture the costs of </a:t>
            </a:r>
            <a:r>
              <a:rPr lang="en-US" sz="1200" dirty="0" smtClean="0">
                <a:solidFill>
                  <a:srgbClr val="000000"/>
                </a:solidFill>
                <a:latin typeface="+mj-lt"/>
              </a:rPr>
              <a:t>non-notified services, </a:t>
            </a:r>
            <a:r>
              <a:rPr lang="en-US" sz="1200" dirty="0">
                <a:solidFill>
                  <a:srgbClr val="000000"/>
                </a:solidFill>
                <a:latin typeface="+mj-lt"/>
              </a:rPr>
              <a:t>please refer to the consultation material </a:t>
            </a:r>
            <a:r>
              <a:rPr lang="en-US" sz="1200" dirty="0" smtClean="0">
                <a:solidFill>
                  <a:srgbClr val="000000"/>
                </a:solidFill>
                <a:latin typeface="+mj-lt"/>
              </a:rPr>
              <a:t>from </a:t>
            </a:r>
            <a:r>
              <a:rPr lang="en-US" sz="1200" dirty="0">
                <a:solidFill>
                  <a:srgbClr val="000000"/>
                </a:solidFill>
                <a:latin typeface="+mj-lt"/>
              </a:rPr>
              <a:t>last year where ADR emphasized that </a:t>
            </a:r>
            <a:r>
              <a:rPr lang="en-US" sz="1200" dirty="0" smtClean="0">
                <a:solidFill>
                  <a:srgbClr val="000000"/>
                </a:solidFill>
                <a:latin typeface="+mj-lt"/>
              </a:rPr>
              <a:t>in order to </a:t>
            </a:r>
            <a:r>
              <a:rPr lang="en-US" sz="1200" dirty="0">
                <a:solidFill>
                  <a:srgbClr val="000000"/>
                </a:solidFill>
                <a:latin typeface="+mj-lt"/>
              </a:rPr>
              <a:t>guarantee the quality of the service, the supplier must </a:t>
            </a:r>
            <a:r>
              <a:rPr lang="en-US" sz="1200" dirty="0" smtClean="0">
                <a:solidFill>
                  <a:srgbClr val="000000"/>
                </a:solidFill>
                <a:latin typeface="+mj-lt"/>
              </a:rPr>
              <a:t>be equipped to provide for same level assistance both </a:t>
            </a:r>
            <a:r>
              <a:rPr lang="en-US" sz="1200" dirty="0">
                <a:solidFill>
                  <a:srgbClr val="000000"/>
                </a:solidFill>
                <a:latin typeface="+mj-lt"/>
              </a:rPr>
              <a:t>for </a:t>
            </a:r>
            <a:r>
              <a:rPr lang="en-US" sz="1200" dirty="0">
                <a:solidFill>
                  <a:srgbClr val="000000"/>
                </a:solidFill>
              </a:rPr>
              <a:t>booked </a:t>
            </a:r>
            <a:r>
              <a:rPr lang="en-US" sz="1200" dirty="0" smtClean="0">
                <a:solidFill>
                  <a:srgbClr val="000000"/>
                </a:solidFill>
              </a:rPr>
              <a:t>/ non-booked </a:t>
            </a:r>
            <a:r>
              <a:rPr lang="en-US" sz="1200" dirty="0" smtClean="0">
                <a:solidFill>
                  <a:srgbClr val="000000"/>
                </a:solidFill>
                <a:latin typeface="+mj-lt"/>
              </a:rPr>
              <a:t>passengers</a:t>
            </a:r>
            <a:endParaRPr lang="en-US" sz="1200" dirty="0">
              <a:solidFill>
                <a:srgbClr val="000000"/>
              </a:solidFill>
              <a:latin typeface="+mj-lt"/>
            </a:endParaRPr>
          </a:p>
          <a:p>
            <a:pPr algn="just"/>
            <a:endParaRPr lang="en-US" sz="1200" dirty="0">
              <a:solidFill>
                <a:srgbClr val="000000"/>
              </a:solidFill>
              <a:latin typeface="+mj-lt"/>
            </a:endParaRPr>
          </a:p>
        </p:txBody>
      </p:sp>
      <p:sp>
        <p:nvSpPr>
          <p:cNvPr id="7" name="Rettangolo 6"/>
          <p:cNvSpPr/>
          <p:nvPr/>
        </p:nvSpPr>
        <p:spPr>
          <a:xfrm>
            <a:off x="323528" y="3040193"/>
            <a:ext cx="8588978" cy="1540935"/>
          </a:xfrm>
          <a:prstGeom prst="rect">
            <a:avLst/>
          </a:prstGeom>
        </p:spPr>
        <p:txBody>
          <a:bodyPr wrap="square">
            <a:spAutoFit/>
          </a:bodyPr>
          <a:lstStyle/>
          <a:p>
            <a:pPr>
              <a:lnSpc>
                <a:spcPct val="115000"/>
              </a:lnSpc>
              <a:spcAft>
                <a:spcPts val="1000"/>
              </a:spcAft>
            </a:pPr>
            <a:r>
              <a:rPr lang="it-IT" sz="1200" b="1" dirty="0">
                <a:solidFill>
                  <a:srgbClr val="000000"/>
                </a:solidFill>
                <a:latin typeface="+mj-lt"/>
              </a:rPr>
              <a:t>Q</a:t>
            </a:r>
            <a:r>
              <a:rPr lang="it-IT" sz="1200" b="1" dirty="0" smtClean="0">
                <a:solidFill>
                  <a:srgbClr val="000000"/>
                </a:solidFill>
                <a:latin typeface="+mj-lt"/>
              </a:rPr>
              <a:t>. AZ-</a:t>
            </a:r>
            <a:r>
              <a:rPr lang="it-IT" sz="1200" b="1" dirty="0" err="1" smtClean="0">
                <a:solidFill>
                  <a:srgbClr val="000000"/>
                </a:solidFill>
                <a:latin typeface="+mj-lt"/>
              </a:rPr>
              <a:t>related</a:t>
            </a:r>
            <a:r>
              <a:rPr lang="it-IT" sz="1200" b="1" dirty="0" smtClean="0">
                <a:solidFill>
                  <a:srgbClr val="000000"/>
                </a:solidFill>
                <a:latin typeface="+mj-lt"/>
              </a:rPr>
              <a:t> </a:t>
            </a:r>
            <a:r>
              <a:rPr lang="it-IT" sz="1200" b="1" dirty="0" err="1" smtClean="0">
                <a:solidFill>
                  <a:srgbClr val="000000"/>
                </a:solidFill>
                <a:latin typeface="+mj-lt"/>
              </a:rPr>
              <a:t>credits</a:t>
            </a:r>
            <a:endParaRPr lang="en-US" sz="1200" dirty="0" smtClean="0">
              <a:solidFill>
                <a:srgbClr val="000000"/>
              </a:solidFill>
              <a:latin typeface="+mj-lt"/>
            </a:endParaRPr>
          </a:p>
          <a:p>
            <a:pPr algn="just"/>
            <a:endParaRPr lang="it-IT" sz="1200" dirty="0">
              <a:solidFill>
                <a:srgbClr val="000000"/>
              </a:solidFill>
              <a:latin typeface="+mj-lt"/>
            </a:endParaRPr>
          </a:p>
          <a:p>
            <a:pPr algn="just"/>
            <a:r>
              <a:rPr lang="en-US" sz="1200" dirty="0" smtClean="0">
                <a:solidFill>
                  <a:srgbClr val="000000"/>
                </a:solidFill>
                <a:latin typeface="+mj-lt"/>
              </a:rPr>
              <a:t>A. The </a:t>
            </a:r>
            <a:r>
              <a:rPr lang="en-US" sz="1200" dirty="0">
                <a:solidFill>
                  <a:srgbClr val="000000"/>
                </a:solidFill>
                <a:latin typeface="+mj-lt"/>
              </a:rPr>
              <a:t>receivables claimed by ADR from AZ in </a:t>
            </a:r>
            <a:r>
              <a:rPr lang="en-US" sz="1200" dirty="0" smtClean="0">
                <a:solidFill>
                  <a:srgbClr val="000000"/>
                </a:solidFill>
                <a:latin typeface="+mj-lt"/>
              </a:rPr>
              <a:t>“extraordinary administration” do </a:t>
            </a:r>
            <a:r>
              <a:rPr lang="en-US" sz="1200" dirty="0">
                <a:solidFill>
                  <a:srgbClr val="000000"/>
                </a:solidFill>
                <a:latin typeface="+mj-lt"/>
              </a:rPr>
              <a:t>not contribute to determining </a:t>
            </a:r>
            <a:r>
              <a:rPr lang="en-US" sz="1200" dirty="0" smtClean="0">
                <a:solidFill>
                  <a:srgbClr val="000000"/>
                </a:solidFill>
                <a:latin typeface="+mj-lt"/>
              </a:rPr>
              <a:t>allowed </a:t>
            </a:r>
            <a:r>
              <a:rPr lang="en-US" sz="1200" dirty="0">
                <a:solidFill>
                  <a:srgbClr val="000000"/>
                </a:solidFill>
              </a:rPr>
              <a:t>costs </a:t>
            </a:r>
            <a:r>
              <a:rPr lang="en-US" sz="1200" dirty="0" smtClean="0">
                <a:solidFill>
                  <a:srgbClr val="000000"/>
                </a:solidFill>
                <a:latin typeface="+mj-lt"/>
              </a:rPr>
              <a:t>for </a:t>
            </a:r>
            <a:r>
              <a:rPr lang="en-US" sz="1200" dirty="0">
                <a:solidFill>
                  <a:srgbClr val="000000"/>
                </a:solidFill>
                <a:latin typeface="+mj-lt"/>
              </a:rPr>
              <a:t>the 2021 tariff </a:t>
            </a:r>
            <a:r>
              <a:rPr lang="en-US" sz="1200" dirty="0" smtClean="0">
                <a:solidFill>
                  <a:srgbClr val="000000"/>
                </a:solidFill>
                <a:latin typeface="+mj-lt"/>
              </a:rPr>
              <a:t>proposal</a:t>
            </a:r>
          </a:p>
          <a:p>
            <a:pPr algn="just"/>
            <a:endParaRPr lang="en-US" sz="1200" dirty="0">
              <a:solidFill>
                <a:srgbClr val="000000"/>
              </a:solidFill>
              <a:latin typeface="+mj-lt"/>
            </a:endParaRPr>
          </a:p>
          <a:p>
            <a:pPr algn="just"/>
            <a:r>
              <a:rPr lang="en-US" sz="1200" dirty="0" smtClean="0">
                <a:solidFill>
                  <a:srgbClr val="000000"/>
                </a:solidFill>
                <a:latin typeface="+mj-lt"/>
              </a:rPr>
              <a:t>ADR </a:t>
            </a:r>
            <a:r>
              <a:rPr lang="en-US" sz="1200" dirty="0">
                <a:solidFill>
                  <a:srgbClr val="000000"/>
                </a:solidFill>
                <a:latin typeface="+mj-lt"/>
              </a:rPr>
              <a:t>emphasizes that these are issues that have no relevance to the </a:t>
            </a:r>
            <a:r>
              <a:rPr lang="en-US" sz="1200" dirty="0" smtClean="0">
                <a:solidFill>
                  <a:srgbClr val="000000"/>
                </a:solidFill>
                <a:latin typeface="+mj-lt"/>
              </a:rPr>
              <a:t>2021 tariff proposal which is </a:t>
            </a:r>
            <a:r>
              <a:rPr lang="en-US" sz="1200" dirty="0">
                <a:solidFill>
                  <a:srgbClr val="000000"/>
                </a:solidFill>
                <a:latin typeface="+mj-lt"/>
              </a:rPr>
              <a:t>the subject of today's </a:t>
            </a:r>
            <a:r>
              <a:rPr lang="en-US" sz="1200" dirty="0" smtClean="0">
                <a:solidFill>
                  <a:srgbClr val="000000"/>
                </a:solidFill>
                <a:latin typeface="+mj-lt"/>
              </a:rPr>
              <a:t>meeting and ongoing consultation process</a:t>
            </a:r>
            <a:endParaRPr lang="en-US" sz="1200" dirty="0">
              <a:solidFill>
                <a:srgbClr val="000000"/>
              </a:solidFill>
              <a:latin typeface="+mj-lt"/>
            </a:endParaRPr>
          </a:p>
        </p:txBody>
      </p:sp>
      <p:sp>
        <p:nvSpPr>
          <p:cNvPr id="8" name="Rettangolo 7"/>
          <p:cNvSpPr/>
          <p:nvPr/>
        </p:nvSpPr>
        <p:spPr>
          <a:xfrm>
            <a:off x="323528" y="4912401"/>
            <a:ext cx="8588978" cy="802271"/>
          </a:xfrm>
          <a:prstGeom prst="rect">
            <a:avLst/>
          </a:prstGeom>
        </p:spPr>
        <p:txBody>
          <a:bodyPr wrap="square">
            <a:spAutoFit/>
          </a:bodyPr>
          <a:lstStyle/>
          <a:p>
            <a:pPr>
              <a:lnSpc>
                <a:spcPct val="115000"/>
              </a:lnSpc>
              <a:spcAft>
                <a:spcPts val="1000"/>
              </a:spcAft>
            </a:pPr>
            <a:r>
              <a:rPr lang="it-IT" sz="1200" b="1" dirty="0">
                <a:solidFill>
                  <a:srgbClr val="000000"/>
                </a:solidFill>
                <a:latin typeface="+mj-lt"/>
              </a:rPr>
              <a:t>Q</a:t>
            </a:r>
            <a:r>
              <a:rPr lang="it-IT" sz="1200" b="1" dirty="0" smtClean="0">
                <a:solidFill>
                  <a:srgbClr val="000000"/>
                </a:solidFill>
                <a:latin typeface="+mj-lt"/>
              </a:rPr>
              <a:t>. On </a:t>
            </a:r>
            <a:r>
              <a:rPr lang="it-IT" sz="1200" b="1" dirty="0" err="1" smtClean="0">
                <a:solidFill>
                  <a:srgbClr val="000000"/>
                </a:solidFill>
                <a:latin typeface="+mj-lt"/>
              </a:rPr>
              <a:t>domestic</a:t>
            </a:r>
            <a:r>
              <a:rPr lang="it-IT" sz="1200" b="1" dirty="0" smtClean="0">
                <a:solidFill>
                  <a:srgbClr val="000000"/>
                </a:solidFill>
                <a:latin typeface="+mj-lt"/>
              </a:rPr>
              <a:t> </a:t>
            </a:r>
            <a:r>
              <a:rPr lang="it-IT" sz="1200" b="1" dirty="0" err="1" smtClean="0">
                <a:solidFill>
                  <a:srgbClr val="000000"/>
                </a:solidFill>
                <a:latin typeface="+mj-lt"/>
              </a:rPr>
              <a:t>transit</a:t>
            </a:r>
            <a:r>
              <a:rPr lang="it-IT" sz="1200" b="1" dirty="0" smtClean="0">
                <a:solidFill>
                  <a:srgbClr val="000000"/>
                </a:solidFill>
                <a:latin typeface="+mj-lt"/>
              </a:rPr>
              <a:t> </a:t>
            </a:r>
            <a:r>
              <a:rPr lang="it-IT" sz="1200" b="1" dirty="0" err="1" smtClean="0">
                <a:solidFill>
                  <a:srgbClr val="000000"/>
                </a:solidFill>
                <a:latin typeface="+mj-lt"/>
              </a:rPr>
              <a:t>passengers</a:t>
            </a:r>
            <a:r>
              <a:rPr lang="it-IT" sz="1200" b="1" dirty="0" smtClean="0">
                <a:solidFill>
                  <a:srgbClr val="000000"/>
                </a:solidFill>
                <a:latin typeface="+mj-lt"/>
              </a:rPr>
              <a:t> with </a:t>
            </a:r>
            <a:r>
              <a:rPr lang="it-IT" sz="1200" b="1" dirty="0" err="1" smtClean="0">
                <a:solidFill>
                  <a:srgbClr val="000000"/>
                </a:solidFill>
                <a:latin typeface="+mj-lt"/>
              </a:rPr>
              <a:t>domestic</a:t>
            </a:r>
            <a:r>
              <a:rPr lang="it-IT" sz="1200" b="1" dirty="0" smtClean="0">
                <a:solidFill>
                  <a:srgbClr val="000000"/>
                </a:solidFill>
                <a:latin typeface="+mj-lt"/>
              </a:rPr>
              <a:t> </a:t>
            </a:r>
            <a:r>
              <a:rPr lang="it-IT" sz="1200" b="1" dirty="0" err="1" smtClean="0">
                <a:solidFill>
                  <a:srgbClr val="000000"/>
                </a:solidFill>
                <a:latin typeface="+mj-lt"/>
              </a:rPr>
              <a:t>destinations</a:t>
            </a:r>
            <a:endParaRPr lang="en-US" sz="1200" dirty="0" smtClean="0">
              <a:solidFill>
                <a:srgbClr val="000000"/>
              </a:solidFill>
              <a:latin typeface="+mj-lt"/>
            </a:endParaRPr>
          </a:p>
          <a:p>
            <a:pPr algn="just"/>
            <a:endParaRPr lang="it-IT" sz="1200" dirty="0">
              <a:solidFill>
                <a:srgbClr val="000000"/>
              </a:solidFill>
              <a:latin typeface="+mj-lt"/>
            </a:endParaRPr>
          </a:p>
          <a:p>
            <a:pPr marL="228600" indent="-228600" algn="just">
              <a:buAutoNum type="alphaUcPeriod"/>
            </a:pPr>
            <a:r>
              <a:rPr lang="en-US" sz="1200" dirty="0" smtClean="0">
                <a:solidFill>
                  <a:srgbClr val="000000"/>
                </a:solidFill>
                <a:latin typeface="+mj-lt"/>
              </a:rPr>
              <a:t>Please refer to last year’s consultation documents </a:t>
            </a:r>
          </a:p>
        </p:txBody>
      </p:sp>
    </p:spTree>
    <p:extLst>
      <p:ext uri="{BB962C8B-B14F-4D97-AF65-F5344CB8AC3E}">
        <p14:creationId xmlns:p14="http://schemas.microsoft.com/office/powerpoint/2010/main" val="309494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2260266270"/>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292867"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ea typeface="+mj-ea"/>
              <a:cs typeface="+mj-cs"/>
              <a:sym typeface="Arial"/>
            </a:endParaRPr>
          </a:p>
        </p:txBody>
      </p:sp>
      <p:sp>
        <p:nvSpPr>
          <p:cNvPr id="6" name="Rettangolo 5"/>
          <p:cNvSpPr/>
          <p:nvPr/>
        </p:nvSpPr>
        <p:spPr>
          <a:xfrm>
            <a:off x="323527" y="1057960"/>
            <a:ext cx="8588978" cy="5170646"/>
          </a:xfrm>
          <a:prstGeom prst="rect">
            <a:avLst/>
          </a:prstGeom>
          <a:solidFill>
            <a:schemeClr val="bg1"/>
          </a:solidFill>
        </p:spPr>
        <p:txBody>
          <a:bodyPr wrap="square">
            <a:spAutoFit/>
          </a:bodyPr>
          <a:lstStyle/>
          <a:p>
            <a:pPr algn="just"/>
            <a:r>
              <a:rPr lang="it-IT" sz="1200" b="1" dirty="0">
                <a:solidFill>
                  <a:srgbClr val="000000"/>
                </a:solidFill>
              </a:rPr>
              <a:t>D. </a:t>
            </a:r>
            <a:r>
              <a:rPr lang="it-IT" sz="1200" b="1" dirty="0" err="1" smtClean="0">
                <a:solidFill>
                  <a:srgbClr val="000000"/>
                </a:solidFill>
              </a:rPr>
              <a:t>What</a:t>
            </a:r>
            <a:r>
              <a:rPr lang="it-IT" sz="1200" b="1" dirty="0" smtClean="0">
                <a:solidFill>
                  <a:srgbClr val="000000"/>
                </a:solidFill>
              </a:rPr>
              <a:t> </a:t>
            </a:r>
            <a:r>
              <a:rPr lang="it-IT" sz="1200" b="1" dirty="0" err="1" smtClean="0">
                <a:solidFill>
                  <a:srgbClr val="000000"/>
                </a:solidFill>
              </a:rPr>
              <a:t>involvement</a:t>
            </a:r>
            <a:r>
              <a:rPr lang="it-IT" sz="1200" b="1" dirty="0" smtClean="0">
                <a:solidFill>
                  <a:srgbClr val="000000"/>
                </a:solidFill>
              </a:rPr>
              <a:t> of consumers’ </a:t>
            </a:r>
            <a:r>
              <a:rPr lang="it-IT" sz="1200" b="1" dirty="0" err="1" smtClean="0">
                <a:solidFill>
                  <a:srgbClr val="000000"/>
                </a:solidFill>
              </a:rPr>
              <a:t>associations</a:t>
            </a:r>
            <a:r>
              <a:rPr lang="it-IT" sz="1200" b="1" dirty="0" smtClean="0">
                <a:solidFill>
                  <a:srgbClr val="000000"/>
                </a:solidFill>
              </a:rPr>
              <a:t> in </a:t>
            </a:r>
            <a:r>
              <a:rPr lang="it-IT" sz="1200" b="1" dirty="0" err="1" smtClean="0">
                <a:solidFill>
                  <a:srgbClr val="000000"/>
                </a:solidFill>
              </a:rPr>
              <a:t>monitoring</a:t>
            </a:r>
            <a:r>
              <a:rPr lang="it-IT" sz="1200" b="1" dirty="0" smtClean="0">
                <a:solidFill>
                  <a:srgbClr val="000000"/>
                </a:solidFill>
              </a:rPr>
              <a:t> </a:t>
            </a:r>
            <a:r>
              <a:rPr lang="it-IT" sz="1200" b="1" dirty="0" err="1" smtClean="0">
                <a:solidFill>
                  <a:srgbClr val="000000"/>
                </a:solidFill>
              </a:rPr>
              <a:t>quality</a:t>
            </a:r>
            <a:r>
              <a:rPr lang="it-IT" sz="1200" b="1" dirty="0" smtClean="0">
                <a:solidFill>
                  <a:srgbClr val="000000"/>
                </a:solidFill>
              </a:rPr>
              <a:t> </a:t>
            </a:r>
            <a:r>
              <a:rPr lang="it-IT" sz="1200" b="1" dirty="0" err="1" smtClean="0">
                <a:solidFill>
                  <a:srgbClr val="000000"/>
                </a:solidFill>
              </a:rPr>
              <a:t>parameters</a:t>
            </a:r>
            <a:endParaRPr lang="it-IT" sz="1200" dirty="0">
              <a:solidFill>
                <a:srgbClr val="000000"/>
              </a:solidFill>
            </a:endParaRPr>
          </a:p>
          <a:p>
            <a:pPr algn="just"/>
            <a:r>
              <a:rPr lang="it-IT" sz="1200" dirty="0">
                <a:solidFill>
                  <a:srgbClr val="000000"/>
                </a:solidFill>
              </a:rPr>
              <a:t> </a:t>
            </a:r>
          </a:p>
          <a:p>
            <a:pPr algn="just">
              <a:lnSpc>
                <a:spcPct val="150000"/>
              </a:lnSpc>
            </a:pPr>
            <a:r>
              <a:rPr lang="it-IT" sz="1200" dirty="0">
                <a:solidFill>
                  <a:srgbClr val="000000"/>
                </a:solidFill>
              </a:rPr>
              <a:t>R</a:t>
            </a:r>
            <a:r>
              <a:rPr lang="it-IT" sz="1200" dirty="0">
                <a:solidFill>
                  <a:srgbClr val="000000"/>
                </a:solidFill>
              </a:rPr>
              <a:t>. </a:t>
            </a:r>
            <a:r>
              <a:rPr lang="en-US" sz="1200" dirty="0">
                <a:solidFill>
                  <a:srgbClr val="000000"/>
                </a:solidFill>
              </a:rPr>
              <a:t>ADR's attention to all trade associations is always </a:t>
            </a:r>
            <a:r>
              <a:rPr lang="en-US" sz="1200" dirty="0" smtClean="0">
                <a:solidFill>
                  <a:srgbClr val="000000"/>
                </a:solidFill>
              </a:rPr>
              <a:t>high and </a:t>
            </a:r>
            <a:r>
              <a:rPr lang="en-US" sz="1200" dirty="0">
                <a:solidFill>
                  <a:srgbClr val="000000"/>
                </a:solidFill>
              </a:rPr>
              <a:t>the strong collaboration between the various stakeholders is the basis of the process of improving the services offered to carriers and passengers </a:t>
            </a:r>
            <a:r>
              <a:rPr lang="en-US" sz="1200" dirty="0" smtClean="0">
                <a:solidFill>
                  <a:srgbClr val="000000"/>
                </a:solidFill>
              </a:rPr>
              <a:t>that has allowed FCO to achieve  </a:t>
            </a:r>
            <a:r>
              <a:rPr lang="en-US" sz="1200" dirty="0">
                <a:solidFill>
                  <a:srgbClr val="000000"/>
                </a:solidFill>
              </a:rPr>
              <a:t>internationally recognized levels of quality </a:t>
            </a:r>
            <a:r>
              <a:rPr lang="en-US" sz="1200" dirty="0" smtClean="0">
                <a:solidFill>
                  <a:srgbClr val="000000"/>
                </a:solidFill>
              </a:rPr>
              <a:t>(</a:t>
            </a:r>
            <a:r>
              <a:rPr lang="en-US" sz="1200" dirty="0">
                <a:solidFill>
                  <a:srgbClr val="000000"/>
                </a:solidFill>
              </a:rPr>
              <a:t>ACI Europe Best Airport, 4 Stars </a:t>
            </a:r>
            <a:r>
              <a:rPr lang="en-US" sz="1200" dirty="0" err="1">
                <a:solidFill>
                  <a:srgbClr val="000000"/>
                </a:solidFill>
              </a:rPr>
              <a:t>Skytrax</a:t>
            </a:r>
            <a:r>
              <a:rPr lang="en-US" sz="1200" dirty="0">
                <a:solidFill>
                  <a:srgbClr val="000000"/>
                </a:solidFill>
              </a:rPr>
              <a:t>; ACI World Airport Service Quality Award).</a:t>
            </a:r>
          </a:p>
          <a:p>
            <a:pPr algn="just">
              <a:lnSpc>
                <a:spcPct val="150000"/>
              </a:lnSpc>
            </a:pPr>
            <a:r>
              <a:rPr lang="en-US" sz="1200" dirty="0" smtClean="0">
                <a:solidFill>
                  <a:srgbClr val="000000"/>
                </a:solidFill>
              </a:rPr>
              <a:t>The </a:t>
            </a:r>
            <a:r>
              <a:rPr lang="en-US" sz="1200" dirty="0">
                <a:solidFill>
                  <a:srgbClr val="000000"/>
                </a:solidFill>
              </a:rPr>
              <a:t>value that ADR recognizes in listening to and involving the various stakeholders is well exemplified in the consultations for the approval of the Quality </a:t>
            </a:r>
            <a:r>
              <a:rPr lang="en-US" sz="1200" dirty="0" smtClean="0">
                <a:solidFill>
                  <a:srgbClr val="000000"/>
                </a:solidFill>
              </a:rPr>
              <a:t>Plan </a:t>
            </a:r>
            <a:r>
              <a:rPr lang="en-US" sz="1200" dirty="0">
                <a:solidFill>
                  <a:srgbClr val="000000"/>
                </a:solidFill>
              </a:rPr>
              <a:t>for the 2nd tariff </a:t>
            </a:r>
            <a:r>
              <a:rPr lang="en-US" sz="1200" dirty="0" smtClean="0">
                <a:solidFill>
                  <a:srgbClr val="000000"/>
                </a:solidFill>
              </a:rPr>
              <a:t>period (2016) </a:t>
            </a:r>
            <a:r>
              <a:rPr lang="en-US" sz="1200" dirty="0">
                <a:solidFill>
                  <a:srgbClr val="000000"/>
                </a:solidFill>
              </a:rPr>
              <a:t>in which </a:t>
            </a:r>
            <a:r>
              <a:rPr lang="en-US" sz="1200" dirty="0" smtClean="0">
                <a:solidFill>
                  <a:srgbClr val="000000"/>
                </a:solidFill>
              </a:rPr>
              <a:t>ADR took </a:t>
            </a:r>
            <a:r>
              <a:rPr lang="en-US" sz="1200" dirty="0">
                <a:solidFill>
                  <a:srgbClr val="000000"/>
                </a:solidFill>
              </a:rPr>
              <a:t>into account </a:t>
            </a:r>
            <a:r>
              <a:rPr lang="en-US" sz="1200" dirty="0" smtClean="0">
                <a:solidFill>
                  <a:srgbClr val="000000"/>
                </a:solidFill>
              </a:rPr>
              <a:t>indications </a:t>
            </a:r>
            <a:r>
              <a:rPr lang="en-US" sz="1200" dirty="0">
                <a:solidFill>
                  <a:srgbClr val="000000"/>
                </a:solidFill>
              </a:rPr>
              <a:t>emerged from the associations </a:t>
            </a:r>
            <a:r>
              <a:rPr lang="en-US" sz="1200" dirty="0" smtClean="0">
                <a:solidFill>
                  <a:srgbClr val="000000"/>
                </a:solidFill>
              </a:rPr>
              <a:t>to </a:t>
            </a:r>
            <a:r>
              <a:rPr lang="en-US" sz="1200" dirty="0">
                <a:solidFill>
                  <a:srgbClr val="000000"/>
                </a:solidFill>
              </a:rPr>
              <a:t>increase the number </a:t>
            </a:r>
            <a:r>
              <a:rPr lang="en-US" sz="1200" dirty="0" smtClean="0">
                <a:solidFill>
                  <a:srgbClr val="000000"/>
                </a:solidFill>
              </a:rPr>
              <a:t>and % </a:t>
            </a:r>
            <a:r>
              <a:rPr lang="en-US" sz="1200" dirty="0">
                <a:solidFill>
                  <a:srgbClr val="000000"/>
                </a:solidFill>
              </a:rPr>
              <a:t>weight of </a:t>
            </a:r>
            <a:r>
              <a:rPr lang="en-US" sz="1200" dirty="0" smtClean="0">
                <a:solidFill>
                  <a:srgbClr val="000000"/>
                </a:solidFill>
              </a:rPr>
              <a:t>supplied quality indicators as opposed to </a:t>
            </a:r>
            <a:r>
              <a:rPr lang="en-US" sz="1200" dirty="0" err="1" smtClean="0">
                <a:solidFill>
                  <a:srgbClr val="000000"/>
                </a:solidFill>
              </a:rPr>
              <a:t>perceiveid</a:t>
            </a:r>
            <a:r>
              <a:rPr lang="en-US" sz="1200" dirty="0" smtClean="0">
                <a:solidFill>
                  <a:srgbClr val="000000"/>
                </a:solidFill>
              </a:rPr>
              <a:t> quality indicators (</a:t>
            </a:r>
            <a:r>
              <a:rPr lang="en-US" sz="1200" dirty="0">
                <a:solidFill>
                  <a:srgbClr val="000000"/>
                </a:solidFill>
              </a:rPr>
              <a:t>in the final version 8 indicators out of 12 with </a:t>
            </a:r>
            <a:r>
              <a:rPr lang="en-US" sz="1200" dirty="0" smtClean="0">
                <a:solidFill>
                  <a:srgbClr val="000000"/>
                </a:solidFill>
              </a:rPr>
              <a:t>a % </a:t>
            </a:r>
            <a:r>
              <a:rPr lang="en-US" sz="1200" dirty="0">
                <a:solidFill>
                  <a:srgbClr val="000000"/>
                </a:solidFill>
              </a:rPr>
              <a:t>weight of the score equal to 66%) compared to what </a:t>
            </a:r>
            <a:r>
              <a:rPr lang="en-US" sz="1200" dirty="0" smtClean="0">
                <a:solidFill>
                  <a:srgbClr val="000000"/>
                </a:solidFill>
              </a:rPr>
              <a:t>had </a:t>
            </a:r>
            <a:r>
              <a:rPr lang="en-US" sz="1200" dirty="0">
                <a:solidFill>
                  <a:srgbClr val="000000"/>
                </a:solidFill>
              </a:rPr>
              <a:t>already been defined with ENAC</a:t>
            </a:r>
            <a:r>
              <a:rPr lang="en-US" sz="1200" dirty="0" smtClean="0">
                <a:solidFill>
                  <a:srgbClr val="000000"/>
                </a:solidFill>
              </a:rPr>
              <a:t>.</a:t>
            </a:r>
          </a:p>
          <a:p>
            <a:pPr algn="just">
              <a:lnSpc>
                <a:spcPct val="150000"/>
              </a:lnSpc>
            </a:pPr>
            <a:endParaRPr lang="it-IT" sz="1200" dirty="0">
              <a:solidFill>
                <a:srgbClr val="000000"/>
              </a:solidFill>
            </a:endParaRPr>
          </a:p>
          <a:p>
            <a:pPr algn="just">
              <a:lnSpc>
                <a:spcPct val="150000"/>
              </a:lnSpc>
            </a:pPr>
            <a:r>
              <a:rPr lang="en-US" sz="1200" dirty="0" smtClean="0">
                <a:solidFill>
                  <a:srgbClr val="000000"/>
                </a:solidFill>
              </a:rPr>
              <a:t>In </a:t>
            </a:r>
            <a:r>
              <a:rPr lang="en-US" sz="1200" dirty="0">
                <a:solidFill>
                  <a:srgbClr val="000000"/>
                </a:solidFill>
              </a:rPr>
              <a:t>this regard, the new "guidelines for the proposal and evaluation of quality indicators in program contracts" published by ENAC in April 2019 </a:t>
            </a:r>
            <a:r>
              <a:rPr lang="en-US" sz="1200" dirty="0" smtClean="0">
                <a:solidFill>
                  <a:srgbClr val="000000"/>
                </a:solidFill>
              </a:rPr>
              <a:t>are a further step in </a:t>
            </a:r>
            <a:r>
              <a:rPr lang="en-US" sz="1200" dirty="0">
                <a:solidFill>
                  <a:srgbClr val="000000"/>
                </a:solidFill>
              </a:rPr>
              <a:t>this </a:t>
            </a:r>
            <a:r>
              <a:rPr lang="en-US" sz="1200" dirty="0" smtClean="0">
                <a:solidFill>
                  <a:srgbClr val="000000"/>
                </a:solidFill>
              </a:rPr>
              <a:t>direction as they provide for greater </a:t>
            </a:r>
            <a:r>
              <a:rPr lang="en-US" sz="1200" dirty="0">
                <a:solidFill>
                  <a:srgbClr val="000000"/>
                </a:solidFill>
              </a:rPr>
              <a:t>flexibility to the creation of the quality plan </a:t>
            </a:r>
            <a:r>
              <a:rPr lang="en-US" sz="1200" dirty="0" smtClean="0">
                <a:solidFill>
                  <a:srgbClr val="000000"/>
                </a:solidFill>
              </a:rPr>
              <a:t>further </a:t>
            </a:r>
            <a:r>
              <a:rPr lang="en-US" sz="1200" dirty="0">
                <a:solidFill>
                  <a:srgbClr val="000000"/>
                </a:solidFill>
              </a:rPr>
              <a:t>enhancing the needs expressed in the </a:t>
            </a:r>
            <a:r>
              <a:rPr lang="en-US" sz="1200" dirty="0" smtClean="0">
                <a:solidFill>
                  <a:srgbClr val="000000"/>
                </a:solidFill>
              </a:rPr>
              <a:t>consultation</a:t>
            </a:r>
            <a:r>
              <a:rPr lang="en-US" sz="1200" dirty="0">
                <a:solidFill>
                  <a:srgbClr val="000000"/>
                </a:solidFill>
              </a:rPr>
              <a:t>.</a:t>
            </a:r>
          </a:p>
          <a:p>
            <a:pPr algn="just">
              <a:lnSpc>
                <a:spcPct val="150000"/>
              </a:lnSpc>
            </a:pPr>
            <a:endParaRPr lang="en-US" sz="1200" dirty="0">
              <a:solidFill>
                <a:srgbClr val="000000"/>
              </a:solidFill>
            </a:endParaRPr>
          </a:p>
          <a:p>
            <a:pPr algn="just">
              <a:lnSpc>
                <a:spcPct val="150000"/>
              </a:lnSpc>
            </a:pPr>
            <a:r>
              <a:rPr lang="en-US" sz="1200" dirty="0">
                <a:solidFill>
                  <a:srgbClr val="000000"/>
                </a:solidFill>
              </a:rPr>
              <a:t>Furthermore, every year ADR publishes the results of the perceived and supplied quality indicators of the Service Charter of both </a:t>
            </a:r>
            <a:r>
              <a:rPr lang="en-US" sz="1200" dirty="0" err="1">
                <a:solidFill>
                  <a:srgbClr val="000000"/>
                </a:solidFill>
              </a:rPr>
              <a:t>Fiumicino</a:t>
            </a:r>
            <a:r>
              <a:rPr lang="en-US" sz="1200" dirty="0">
                <a:solidFill>
                  <a:srgbClr val="000000"/>
                </a:solidFill>
              </a:rPr>
              <a:t> and </a:t>
            </a:r>
            <a:r>
              <a:rPr lang="en-US" sz="1200" dirty="0" err="1">
                <a:solidFill>
                  <a:srgbClr val="000000"/>
                </a:solidFill>
              </a:rPr>
              <a:t>Ciampino</a:t>
            </a:r>
            <a:r>
              <a:rPr lang="en-US" sz="1200" dirty="0">
                <a:solidFill>
                  <a:srgbClr val="000000"/>
                </a:solidFill>
              </a:rPr>
              <a:t> in a transparent manner, highlighting the final balance of the past year and the targets for the </a:t>
            </a:r>
            <a:r>
              <a:rPr lang="en-US" sz="1200" dirty="0" smtClean="0">
                <a:solidFill>
                  <a:srgbClr val="000000"/>
                </a:solidFill>
              </a:rPr>
              <a:t>following year </a:t>
            </a:r>
            <a:endParaRPr lang="it-IT" sz="1200" dirty="0">
              <a:solidFill>
                <a:srgbClr val="000000"/>
              </a:solidFill>
            </a:endParaRPr>
          </a:p>
        </p:txBody>
      </p:sp>
      <p:sp>
        <p:nvSpPr>
          <p:cNvPr id="7" name="Titolo 1"/>
          <p:cNvSpPr>
            <a:spLocks noGrp="1"/>
          </p:cNvSpPr>
          <p:nvPr>
            <p:ph type="title"/>
          </p:nvPr>
        </p:nvSpPr>
        <p:spPr>
          <a:xfrm>
            <a:off x="441056" y="233033"/>
            <a:ext cx="8023133" cy="499672"/>
          </a:xfrm>
        </p:spPr>
        <p:txBody>
          <a:bodyPr/>
          <a:lstStyle/>
          <a:p>
            <a:r>
              <a:rPr lang="it-IT" dirty="0"/>
              <a:t>Consiglio Nazionale dei Consumatori e degli Utenti</a:t>
            </a:r>
          </a:p>
        </p:txBody>
      </p:sp>
    </p:spTree>
    <p:extLst>
      <p:ext uri="{BB962C8B-B14F-4D97-AF65-F5344CB8AC3E}">
        <p14:creationId xmlns:p14="http://schemas.microsoft.com/office/powerpoint/2010/main" val="1461922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3910438744"/>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142348"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ea typeface="+mj-ea"/>
              <a:cs typeface="+mj-cs"/>
              <a:sym typeface="Arial"/>
            </a:endParaRPr>
          </a:p>
        </p:txBody>
      </p:sp>
      <p:sp>
        <p:nvSpPr>
          <p:cNvPr id="25" name="Titolo 1"/>
          <p:cNvSpPr>
            <a:spLocks noGrp="1"/>
          </p:cNvSpPr>
          <p:nvPr>
            <p:ph type="title"/>
          </p:nvPr>
        </p:nvSpPr>
        <p:spPr>
          <a:xfrm>
            <a:off x="441056" y="233033"/>
            <a:ext cx="8023133" cy="499672"/>
          </a:xfrm>
        </p:spPr>
        <p:txBody>
          <a:bodyPr/>
          <a:lstStyle/>
          <a:p>
            <a:r>
              <a:rPr lang="it-IT" dirty="0" smtClean="0"/>
              <a:t>IBAR/IATA/Comitato Utenti FCO &amp; </a:t>
            </a:r>
            <a:r>
              <a:rPr lang="it-IT" dirty="0" err="1" smtClean="0"/>
              <a:t>Easyjet</a:t>
            </a:r>
            <a:endParaRPr lang="it-IT" dirty="0"/>
          </a:p>
        </p:txBody>
      </p:sp>
      <p:sp>
        <p:nvSpPr>
          <p:cNvPr id="6" name="Rettangolo 5"/>
          <p:cNvSpPr/>
          <p:nvPr/>
        </p:nvSpPr>
        <p:spPr>
          <a:xfrm>
            <a:off x="323527" y="1052736"/>
            <a:ext cx="8588978" cy="3416320"/>
          </a:xfrm>
          <a:prstGeom prst="rect">
            <a:avLst/>
          </a:prstGeom>
        </p:spPr>
        <p:txBody>
          <a:bodyPr wrap="square">
            <a:spAutoFit/>
          </a:bodyPr>
          <a:lstStyle/>
          <a:p>
            <a:pPr algn="just"/>
            <a:r>
              <a:rPr lang="it-IT" sz="1200" b="1" dirty="0">
                <a:solidFill>
                  <a:srgbClr val="000000"/>
                </a:solidFill>
              </a:rPr>
              <a:t>Q. </a:t>
            </a:r>
            <a:r>
              <a:rPr lang="en-US" sz="1200" b="1" dirty="0">
                <a:solidFill>
                  <a:srgbClr val="000000"/>
                </a:solidFill>
              </a:rPr>
              <a:t>Please indicate of the spending for COVID-19 related items, what elements were required by an authority, what was optional and what analysis was done to ensure cost-effective solutions were </a:t>
            </a:r>
            <a:r>
              <a:rPr lang="en-US" sz="1200" b="1" dirty="0" smtClean="0">
                <a:solidFill>
                  <a:srgbClr val="000000"/>
                </a:solidFill>
              </a:rPr>
              <a:t>implemented?</a:t>
            </a:r>
          </a:p>
          <a:p>
            <a:pPr algn="just"/>
            <a:endParaRPr lang="en-US" sz="1200" dirty="0" smtClean="0">
              <a:solidFill>
                <a:srgbClr val="000000"/>
              </a:solidFill>
            </a:endParaRPr>
          </a:p>
          <a:p>
            <a:pPr algn="just"/>
            <a:endParaRPr lang="it-IT" sz="1200" dirty="0">
              <a:solidFill>
                <a:srgbClr val="000000"/>
              </a:solidFill>
            </a:endParaRPr>
          </a:p>
          <a:p>
            <a:pPr algn="just"/>
            <a:r>
              <a:rPr lang="en-US" sz="1200" dirty="0" smtClean="0">
                <a:solidFill>
                  <a:srgbClr val="000000"/>
                </a:solidFill>
              </a:rPr>
              <a:t>A. Among </a:t>
            </a:r>
            <a:r>
              <a:rPr lang="en-US" sz="1200" dirty="0">
                <a:solidFill>
                  <a:srgbClr val="000000"/>
                </a:solidFill>
              </a:rPr>
              <a:t>the processes that ensured that the prescribed/recommended safety measures were respected, ADR has continuously re-</a:t>
            </a:r>
            <a:r>
              <a:rPr lang="en-US" sz="1200" dirty="0" err="1">
                <a:solidFill>
                  <a:srgbClr val="000000"/>
                </a:solidFill>
              </a:rPr>
              <a:t>assesed</a:t>
            </a:r>
            <a:r>
              <a:rPr lang="en-US" sz="1200" dirty="0">
                <a:solidFill>
                  <a:srgbClr val="000000"/>
                </a:solidFill>
              </a:rPr>
              <a:t> efficient staff sizing and minimized the amount of necessary materials. All purchasing processes were managed by ADR’s procurement unit in line with the applicable laws and internal regulations. </a:t>
            </a:r>
            <a:endParaRPr lang="en-US" sz="1200" dirty="0" smtClean="0">
              <a:solidFill>
                <a:srgbClr val="000000"/>
              </a:solidFill>
            </a:endParaRPr>
          </a:p>
          <a:p>
            <a:pPr marL="228600" indent="-228600" algn="just">
              <a:buAutoNum type="alphaUcPeriod"/>
            </a:pPr>
            <a:endParaRPr lang="en-US" sz="1200" dirty="0">
              <a:solidFill>
                <a:srgbClr val="000000"/>
              </a:solidFill>
            </a:endParaRPr>
          </a:p>
          <a:p>
            <a:pPr algn="just"/>
            <a:r>
              <a:rPr lang="en-US" sz="1200" dirty="0">
                <a:solidFill>
                  <a:srgbClr val="000000"/>
                </a:solidFill>
              </a:rPr>
              <a:t>Airport </a:t>
            </a:r>
            <a:r>
              <a:rPr lang="en-US" sz="1200" dirty="0" smtClean="0">
                <a:solidFill>
                  <a:srgbClr val="000000"/>
                </a:solidFill>
              </a:rPr>
              <a:t>users </a:t>
            </a:r>
            <a:r>
              <a:rPr lang="en-US" sz="1200" dirty="0">
                <a:solidFill>
                  <a:srgbClr val="000000"/>
                </a:solidFill>
              </a:rPr>
              <a:t>have been thoroughly informed about processes, </a:t>
            </a:r>
            <a:r>
              <a:rPr lang="en-US" sz="1200" dirty="0" smtClean="0">
                <a:solidFill>
                  <a:srgbClr val="000000"/>
                </a:solidFill>
              </a:rPr>
              <a:t>implemented </a:t>
            </a:r>
            <a:r>
              <a:rPr lang="en-US" sz="1200" dirty="0">
                <a:solidFill>
                  <a:srgbClr val="000000"/>
                </a:solidFill>
              </a:rPr>
              <a:t>technologies and changes to airport operational patterns. </a:t>
            </a:r>
            <a:endParaRPr lang="en-US" sz="1200" dirty="0" smtClean="0">
              <a:solidFill>
                <a:srgbClr val="000000"/>
              </a:solidFill>
            </a:endParaRPr>
          </a:p>
          <a:p>
            <a:pPr algn="just"/>
            <a:endParaRPr lang="en-US" sz="1200" dirty="0">
              <a:solidFill>
                <a:srgbClr val="000000"/>
              </a:solidFill>
            </a:endParaRPr>
          </a:p>
          <a:p>
            <a:pPr algn="just"/>
            <a:r>
              <a:rPr lang="en-US" sz="1200" dirty="0" smtClean="0">
                <a:solidFill>
                  <a:srgbClr val="000000"/>
                </a:solidFill>
              </a:rPr>
              <a:t>The </a:t>
            </a:r>
            <a:r>
              <a:rPr lang="en-US" sz="1200" dirty="0">
                <a:solidFill>
                  <a:srgbClr val="000000"/>
                </a:solidFill>
              </a:rPr>
              <a:t>“COVID Action Group”, as required since May by ENAC’s guidelines to COVID response, has met regularly on a weekly basis since the post-lockdown phase and ADR has consistently agreed on proposals brought forward by users’ representatives. </a:t>
            </a:r>
            <a:endParaRPr lang="en-US" sz="1200" dirty="0" smtClean="0">
              <a:solidFill>
                <a:srgbClr val="000000"/>
              </a:solidFill>
            </a:endParaRPr>
          </a:p>
          <a:p>
            <a:pPr algn="just"/>
            <a:endParaRPr lang="en-US" sz="1200" dirty="0">
              <a:solidFill>
                <a:srgbClr val="000000"/>
              </a:solidFill>
            </a:endParaRPr>
          </a:p>
          <a:p>
            <a:pPr algn="just"/>
            <a:r>
              <a:rPr lang="en-US" sz="1200" dirty="0">
                <a:solidFill>
                  <a:srgbClr val="000000"/>
                </a:solidFill>
              </a:rPr>
              <a:t>More recently it was decided to observe a biweekly frequency in organizing meetings. ADR will make sure that proper sharing of information </a:t>
            </a:r>
            <a:r>
              <a:rPr lang="en-US" sz="1200" dirty="0" smtClean="0">
                <a:solidFill>
                  <a:srgbClr val="000000"/>
                </a:solidFill>
              </a:rPr>
              <a:t>within </a:t>
            </a:r>
            <a:r>
              <a:rPr lang="en-US" sz="1200" dirty="0">
                <a:solidFill>
                  <a:srgbClr val="000000"/>
                </a:solidFill>
              </a:rPr>
              <a:t>the group will continue until the end of the </a:t>
            </a:r>
            <a:r>
              <a:rPr lang="en-US" sz="1200" dirty="0" smtClean="0">
                <a:solidFill>
                  <a:srgbClr val="000000"/>
                </a:solidFill>
              </a:rPr>
              <a:t>crisis.</a:t>
            </a:r>
            <a:endParaRPr lang="en-US" sz="1200" dirty="0">
              <a:solidFill>
                <a:srgbClr val="000000"/>
              </a:solidFill>
            </a:endParaRPr>
          </a:p>
          <a:p>
            <a:pPr algn="just"/>
            <a:endParaRPr lang="it-IT" sz="1200" dirty="0">
              <a:solidFill>
                <a:srgbClr val="000000"/>
              </a:solidFill>
            </a:endParaRPr>
          </a:p>
        </p:txBody>
      </p:sp>
    </p:spTree>
    <p:extLst>
      <p:ext uri="{BB962C8B-B14F-4D97-AF65-F5344CB8AC3E}">
        <p14:creationId xmlns:p14="http://schemas.microsoft.com/office/powerpoint/2010/main" val="841156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702654551"/>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214026"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ea typeface="+mj-ea"/>
              <a:cs typeface="+mj-cs"/>
              <a:sym typeface="Arial"/>
            </a:endParaRPr>
          </a:p>
        </p:txBody>
      </p:sp>
      <p:sp>
        <p:nvSpPr>
          <p:cNvPr id="25" name="Titolo 1"/>
          <p:cNvSpPr>
            <a:spLocks noGrp="1"/>
          </p:cNvSpPr>
          <p:nvPr>
            <p:ph type="title"/>
          </p:nvPr>
        </p:nvSpPr>
        <p:spPr>
          <a:xfrm>
            <a:off x="441056" y="233033"/>
            <a:ext cx="8023133" cy="499672"/>
          </a:xfrm>
        </p:spPr>
        <p:txBody>
          <a:bodyPr/>
          <a:lstStyle/>
          <a:p>
            <a:r>
              <a:rPr lang="it-IT" dirty="0" smtClean="0"/>
              <a:t>IBAR/IATA/Comitato Utenti FCO </a:t>
            </a:r>
            <a:endParaRPr lang="it-IT" dirty="0"/>
          </a:p>
        </p:txBody>
      </p:sp>
      <p:sp>
        <p:nvSpPr>
          <p:cNvPr id="6" name="Rettangolo 5"/>
          <p:cNvSpPr/>
          <p:nvPr/>
        </p:nvSpPr>
        <p:spPr>
          <a:xfrm>
            <a:off x="323527" y="1057960"/>
            <a:ext cx="8588978" cy="1938992"/>
          </a:xfrm>
          <a:prstGeom prst="rect">
            <a:avLst/>
          </a:prstGeom>
        </p:spPr>
        <p:txBody>
          <a:bodyPr wrap="square">
            <a:spAutoFit/>
          </a:bodyPr>
          <a:lstStyle/>
          <a:p>
            <a:pPr algn="just"/>
            <a:r>
              <a:rPr lang="it-IT" sz="1200" b="1" dirty="0">
                <a:solidFill>
                  <a:srgbClr val="000000"/>
                </a:solidFill>
              </a:rPr>
              <a:t>Q. </a:t>
            </a:r>
            <a:r>
              <a:rPr lang="en-US" sz="1200" b="1" dirty="0">
                <a:solidFill>
                  <a:srgbClr val="000000"/>
                </a:solidFill>
              </a:rPr>
              <a:t>Please provide a detailed overview of the status of all </a:t>
            </a:r>
            <a:r>
              <a:rPr lang="en-US" sz="1200" b="1" dirty="0" err="1">
                <a:solidFill>
                  <a:srgbClr val="000000"/>
                </a:solidFill>
              </a:rPr>
              <a:t>capex</a:t>
            </a:r>
            <a:r>
              <a:rPr lang="en-US" sz="1200" b="1" dirty="0">
                <a:solidFill>
                  <a:srgbClr val="000000"/>
                </a:solidFill>
              </a:rPr>
              <a:t> projects, particularly on the portion to be spent in 2021, the remaining portion after 2021, and any portions deferred or </a:t>
            </a:r>
            <a:r>
              <a:rPr lang="en-US" sz="1200" b="1" dirty="0" smtClean="0">
                <a:solidFill>
                  <a:srgbClr val="000000"/>
                </a:solidFill>
              </a:rPr>
              <a:t>cancelled</a:t>
            </a:r>
          </a:p>
          <a:p>
            <a:pPr algn="just"/>
            <a:endParaRPr lang="en-US" sz="1200" dirty="0" smtClean="0">
              <a:solidFill>
                <a:srgbClr val="000000"/>
              </a:solidFill>
            </a:endParaRPr>
          </a:p>
          <a:p>
            <a:pPr algn="just"/>
            <a:endParaRPr lang="it-IT" sz="1200" dirty="0">
              <a:solidFill>
                <a:srgbClr val="000000"/>
              </a:solidFill>
            </a:endParaRPr>
          </a:p>
          <a:p>
            <a:pPr marL="228600" indent="-228600" algn="just">
              <a:buAutoNum type="alphaUcPeriod"/>
            </a:pPr>
            <a:r>
              <a:rPr lang="en-US" sz="1200" dirty="0" smtClean="0">
                <a:solidFill>
                  <a:srgbClr val="000000"/>
                </a:solidFill>
              </a:rPr>
              <a:t>Today’s </a:t>
            </a:r>
            <a:r>
              <a:rPr lang="en-US" sz="1200" dirty="0">
                <a:solidFill>
                  <a:srgbClr val="000000"/>
                </a:solidFill>
              </a:rPr>
              <a:t>meeting and ongoing consultation </a:t>
            </a:r>
            <a:r>
              <a:rPr lang="en-US" sz="1200" dirty="0" smtClean="0">
                <a:solidFill>
                  <a:srgbClr val="000000"/>
                </a:solidFill>
              </a:rPr>
              <a:t>process are about </a:t>
            </a:r>
            <a:r>
              <a:rPr lang="en-US" sz="1200" dirty="0">
                <a:solidFill>
                  <a:srgbClr val="000000"/>
                </a:solidFill>
              </a:rPr>
              <a:t>tariffs and allowable costs for </a:t>
            </a:r>
            <a:r>
              <a:rPr lang="en-US" sz="1200" dirty="0" smtClean="0">
                <a:solidFill>
                  <a:srgbClr val="000000"/>
                </a:solidFill>
              </a:rPr>
              <a:t>2021. </a:t>
            </a:r>
          </a:p>
          <a:p>
            <a:pPr algn="just"/>
            <a:endParaRPr lang="en-US" sz="1200" dirty="0">
              <a:solidFill>
                <a:srgbClr val="000000"/>
              </a:solidFill>
            </a:endParaRPr>
          </a:p>
          <a:p>
            <a:pPr algn="just"/>
            <a:r>
              <a:rPr lang="en-US" sz="1200" dirty="0" smtClean="0">
                <a:solidFill>
                  <a:srgbClr val="000000"/>
                </a:solidFill>
              </a:rPr>
              <a:t>Allowable costs for 2021 DO </a:t>
            </a:r>
            <a:r>
              <a:rPr lang="en-US" sz="1200" dirty="0">
                <a:solidFill>
                  <a:srgbClr val="000000"/>
                </a:solidFill>
              </a:rPr>
              <a:t>NOT include estimates of future investments. </a:t>
            </a:r>
            <a:endParaRPr lang="en-US" sz="1200" dirty="0" smtClean="0">
              <a:solidFill>
                <a:srgbClr val="000000"/>
              </a:solidFill>
            </a:endParaRPr>
          </a:p>
          <a:p>
            <a:pPr algn="just"/>
            <a:endParaRPr lang="en-US" sz="1200" dirty="0">
              <a:solidFill>
                <a:srgbClr val="000000"/>
              </a:solidFill>
            </a:endParaRPr>
          </a:p>
          <a:p>
            <a:pPr algn="just"/>
            <a:r>
              <a:rPr lang="en-US" sz="1200" dirty="0" smtClean="0">
                <a:solidFill>
                  <a:srgbClr val="000000"/>
                </a:solidFill>
              </a:rPr>
              <a:t>On </a:t>
            </a:r>
            <a:r>
              <a:rPr lang="en-US" sz="1200" dirty="0">
                <a:solidFill>
                  <a:srgbClr val="000000"/>
                </a:solidFill>
              </a:rPr>
              <a:t>the </a:t>
            </a:r>
            <a:r>
              <a:rPr lang="en-US" sz="1200" dirty="0" smtClean="0">
                <a:solidFill>
                  <a:srgbClr val="000000"/>
                </a:solidFill>
              </a:rPr>
              <a:t>latter, ADR </a:t>
            </a:r>
            <a:r>
              <a:rPr lang="en-US" sz="1200" dirty="0">
                <a:solidFill>
                  <a:srgbClr val="000000"/>
                </a:solidFill>
              </a:rPr>
              <a:t>shall update </a:t>
            </a:r>
            <a:r>
              <a:rPr lang="en-US" sz="1200" dirty="0" smtClean="0">
                <a:solidFill>
                  <a:srgbClr val="000000"/>
                </a:solidFill>
              </a:rPr>
              <a:t>users in </a:t>
            </a:r>
            <a:r>
              <a:rPr lang="en-US" sz="1200" dirty="0">
                <a:solidFill>
                  <a:srgbClr val="000000"/>
                </a:solidFill>
              </a:rPr>
              <a:t>due course with detailed information. For now, please consider that ADR’s ERA </a:t>
            </a:r>
            <a:r>
              <a:rPr lang="en-US" sz="1200" dirty="0" smtClean="0">
                <a:solidFill>
                  <a:srgbClr val="000000"/>
                </a:solidFill>
              </a:rPr>
              <a:t>and </a:t>
            </a:r>
            <a:r>
              <a:rPr lang="en-US" sz="1200" dirty="0" err="1" smtClean="0">
                <a:solidFill>
                  <a:srgbClr val="000000"/>
                </a:solidFill>
              </a:rPr>
              <a:t>capex</a:t>
            </a:r>
            <a:r>
              <a:rPr lang="en-US" sz="1200" dirty="0" smtClean="0">
                <a:solidFill>
                  <a:srgbClr val="000000"/>
                </a:solidFill>
              </a:rPr>
              <a:t> commitments rest </a:t>
            </a:r>
            <a:r>
              <a:rPr lang="en-US" sz="1200" dirty="0">
                <a:solidFill>
                  <a:srgbClr val="000000"/>
                </a:solidFill>
              </a:rPr>
              <a:t>on a </a:t>
            </a:r>
            <a:r>
              <a:rPr lang="en-US" sz="1200" dirty="0" err="1" smtClean="0">
                <a:solidFill>
                  <a:srgbClr val="000000"/>
                </a:solidFill>
              </a:rPr>
              <a:t>programme</a:t>
            </a:r>
            <a:r>
              <a:rPr lang="en-US" sz="1200" dirty="0" smtClean="0">
                <a:solidFill>
                  <a:srgbClr val="000000"/>
                </a:solidFill>
              </a:rPr>
              <a:t> </a:t>
            </a:r>
            <a:r>
              <a:rPr lang="en-US" sz="1200" dirty="0">
                <a:solidFill>
                  <a:srgbClr val="000000"/>
                </a:solidFill>
              </a:rPr>
              <a:t>approved by </a:t>
            </a:r>
            <a:r>
              <a:rPr lang="en-US" sz="1200" dirty="0" smtClean="0">
                <a:solidFill>
                  <a:srgbClr val="000000"/>
                </a:solidFill>
              </a:rPr>
              <a:t>ENAC on which users have been consulted in 2016</a:t>
            </a:r>
            <a:endParaRPr lang="it-IT" sz="1200" dirty="0">
              <a:solidFill>
                <a:srgbClr val="000000"/>
              </a:solidFill>
            </a:endParaRPr>
          </a:p>
        </p:txBody>
      </p:sp>
      <p:sp>
        <p:nvSpPr>
          <p:cNvPr id="7" name="Rettangolo 6"/>
          <p:cNvSpPr/>
          <p:nvPr/>
        </p:nvSpPr>
        <p:spPr>
          <a:xfrm>
            <a:off x="334566" y="3506232"/>
            <a:ext cx="8588978" cy="2123658"/>
          </a:xfrm>
          <a:prstGeom prst="rect">
            <a:avLst/>
          </a:prstGeom>
        </p:spPr>
        <p:txBody>
          <a:bodyPr wrap="square">
            <a:spAutoFit/>
          </a:bodyPr>
          <a:lstStyle/>
          <a:p>
            <a:pPr algn="just"/>
            <a:r>
              <a:rPr lang="it-IT" sz="1200" b="1" dirty="0">
                <a:solidFill>
                  <a:srgbClr val="000000"/>
                </a:solidFill>
              </a:rPr>
              <a:t>Q. </a:t>
            </a:r>
            <a:r>
              <a:rPr lang="en-US" sz="1200" b="1" dirty="0">
                <a:solidFill>
                  <a:srgbClr val="000000"/>
                </a:solidFill>
              </a:rPr>
              <a:t>Please provide the current forecast ADR is using for traffic for 2021 and beyond (not that foreseen in the regulatory model but the actual forecast</a:t>
            </a:r>
            <a:r>
              <a:rPr lang="en-US" sz="1200" b="1" dirty="0" smtClean="0">
                <a:solidFill>
                  <a:srgbClr val="000000"/>
                </a:solidFill>
              </a:rPr>
              <a:t>)</a:t>
            </a:r>
          </a:p>
          <a:p>
            <a:pPr algn="just"/>
            <a:endParaRPr lang="it-IT" sz="1200" dirty="0">
              <a:solidFill>
                <a:srgbClr val="000000"/>
              </a:solidFill>
            </a:endParaRPr>
          </a:p>
          <a:p>
            <a:pPr algn="just"/>
            <a:r>
              <a:rPr lang="en-US" sz="1200" dirty="0" smtClean="0">
                <a:solidFill>
                  <a:srgbClr val="000000"/>
                </a:solidFill>
              </a:rPr>
              <a:t>A. ADR</a:t>
            </a:r>
            <a:r>
              <a:rPr lang="en-US" sz="1200" dirty="0">
                <a:solidFill>
                  <a:srgbClr val="000000"/>
                </a:solidFill>
              </a:rPr>
              <a:t>, like all the main aviation players, is committed to continuously evaluating the uncertainty of airline traffic’s evolution, given the possible different scenarios for 2021 and beyond.</a:t>
            </a:r>
          </a:p>
          <a:p>
            <a:pPr algn="just"/>
            <a:endParaRPr lang="en-US" sz="1200" dirty="0" smtClean="0">
              <a:solidFill>
                <a:srgbClr val="000000"/>
              </a:solidFill>
            </a:endParaRPr>
          </a:p>
          <a:p>
            <a:pPr algn="just"/>
            <a:r>
              <a:rPr lang="en-US" sz="1200" dirty="0" smtClean="0">
                <a:solidFill>
                  <a:srgbClr val="000000"/>
                </a:solidFill>
              </a:rPr>
              <a:t>ADR’s </a:t>
            </a:r>
            <a:r>
              <a:rPr lang="en-US" sz="1200" dirty="0">
                <a:solidFill>
                  <a:srgbClr val="000000"/>
                </a:solidFill>
              </a:rPr>
              <a:t>current projections are based on the most relevant industry’s sources (i.e. IATA, ACI, Being, Airbus, Oxford Economics) and global consulting firms (i.e. McKinsey, BCG, PWC). </a:t>
            </a:r>
          </a:p>
          <a:p>
            <a:pPr algn="just"/>
            <a:endParaRPr lang="en-US" sz="1200" dirty="0" smtClean="0">
              <a:solidFill>
                <a:srgbClr val="000000"/>
              </a:solidFill>
            </a:endParaRPr>
          </a:p>
          <a:p>
            <a:pPr algn="just"/>
            <a:r>
              <a:rPr lang="en-US" sz="1200" dirty="0" smtClean="0">
                <a:solidFill>
                  <a:srgbClr val="000000"/>
                </a:solidFill>
              </a:rPr>
              <a:t>ADR </a:t>
            </a:r>
            <a:r>
              <a:rPr lang="en-US" sz="1200" dirty="0">
                <a:solidFill>
                  <a:srgbClr val="000000"/>
                </a:solidFill>
              </a:rPr>
              <a:t>is also part of several working groups and panel discussions among the aviation experts in Europe (i.e. ACI/AT3, Airbus).</a:t>
            </a:r>
          </a:p>
        </p:txBody>
      </p:sp>
    </p:spTree>
    <p:extLst>
      <p:ext uri="{BB962C8B-B14F-4D97-AF65-F5344CB8AC3E}">
        <p14:creationId xmlns:p14="http://schemas.microsoft.com/office/powerpoint/2010/main" val="2683723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4031149709"/>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215050"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ea typeface="+mj-ea"/>
              <a:cs typeface="+mj-cs"/>
              <a:sym typeface="Arial"/>
            </a:endParaRPr>
          </a:p>
        </p:txBody>
      </p:sp>
      <p:sp>
        <p:nvSpPr>
          <p:cNvPr id="25" name="Titolo 1"/>
          <p:cNvSpPr>
            <a:spLocks noGrp="1"/>
          </p:cNvSpPr>
          <p:nvPr>
            <p:ph type="title"/>
          </p:nvPr>
        </p:nvSpPr>
        <p:spPr>
          <a:xfrm>
            <a:off x="441056" y="233033"/>
            <a:ext cx="8023133" cy="499672"/>
          </a:xfrm>
        </p:spPr>
        <p:txBody>
          <a:bodyPr/>
          <a:lstStyle/>
          <a:p>
            <a:r>
              <a:rPr lang="it-IT" dirty="0" smtClean="0"/>
              <a:t>IBAR/IATA/Comitato Utenti FCO </a:t>
            </a:r>
            <a:endParaRPr lang="it-IT" dirty="0"/>
          </a:p>
        </p:txBody>
      </p:sp>
      <p:sp>
        <p:nvSpPr>
          <p:cNvPr id="6" name="Rettangolo 5"/>
          <p:cNvSpPr/>
          <p:nvPr/>
        </p:nvSpPr>
        <p:spPr>
          <a:xfrm>
            <a:off x="323527" y="1057960"/>
            <a:ext cx="8588978" cy="3415294"/>
          </a:xfrm>
          <a:prstGeom prst="rect">
            <a:avLst/>
          </a:prstGeom>
        </p:spPr>
        <p:txBody>
          <a:bodyPr wrap="square">
            <a:spAutoFit/>
          </a:bodyPr>
          <a:lstStyle/>
          <a:p>
            <a:pPr>
              <a:lnSpc>
                <a:spcPct val="115000"/>
              </a:lnSpc>
              <a:spcAft>
                <a:spcPts val="1000"/>
              </a:spcAft>
            </a:pPr>
            <a:r>
              <a:rPr lang="it-IT" sz="1200" b="1" dirty="0">
                <a:solidFill>
                  <a:srgbClr val="000000"/>
                </a:solidFill>
                <a:latin typeface="+mj-lt"/>
              </a:rPr>
              <a:t>Q. </a:t>
            </a:r>
            <a:r>
              <a:rPr lang="it-IT" sz="1200" b="1" dirty="0" err="1" smtClean="0">
                <a:effectLst/>
                <a:latin typeface="+mj-lt"/>
                <a:ea typeface="Calibri"/>
                <a:cs typeface="Times New Roman"/>
              </a:rPr>
              <a:t>Please</a:t>
            </a:r>
            <a:r>
              <a:rPr lang="it-IT" sz="1200" b="1" dirty="0" smtClean="0">
                <a:effectLst/>
                <a:latin typeface="+mj-lt"/>
                <a:ea typeface="Calibri"/>
                <a:cs typeface="Times New Roman"/>
              </a:rPr>
              <a:t> </a:t>
            </a:r>
            <a:r>
              <a:rPr lang="it-IT" sz="1200" b="1" dirty="0" err="1" smtClean="0">
                <a:effectLst/>
                <a:latin typeface="+mj-lt"/>
                <a:ea typeface="Calibri"/>
                <a:cs typeface="Times New Roman"/>
              </a:rPr>
              <a:t>provide</a:t>
            </a:r>
            <a:r>
              <a:rPr lang="it-IT" sz="1200" b="1" dirty="0" smtClean="0">
                <a:effectLst/>
                <a:latin typeface="+mj-lt"/>
                <a:ea typeface="Calibri"/>
                <a:cs typeface="Times New Roman"/>
              </a:rPr>
              <a:t> a </a:t>
            </a:r>
            <a:r>
              <a:rPr lang="it-IT" sz="1200" b="1" dirty="0" err="1" smtClean="0">
                <a:effectLst/>
                <a:latin typeface="+mj-lt"/>
                <a:ea typeface="Calibri"/>
                <a:cs typeface="Times New Roman"/>
              </a:rPr>
              <a:t>detailed</a:t>
            </a:r>
            <a:r>
              <a:rPr lang="it-IT" sz="1200" b="1" dirty="0" smtClean="0">
                <a:effectLst/>
                <a:latin typeface="+mj-lt"/>
                <a:ea typeface="Calibri"/>
                <a:cs typeface="Times New Roman"/>
              </a:rPr>
              <a:t> </a:t>
            </a:r>
            <a:r>
              <a:rPr lang="it-IT" sz="1200" b="1" dirty="0" err="1" smtClean="0">
                <a:effectLst/>
                <a:latin typeface="+mj-lt"/>
                <a:ea typeface="Calibri"/>
                <a:cs typeface="Times New Roman"/>
              </a:rPr>
              <a:t>overview</a:t>
            </a:r>
            <a:r>
              <a:rPr lang="it-IT" sz="1200" b="1" dirty="0" smtClean="0">
                <a:effectLst/>
                <a:latin typeface="+mj-lt"/>
                <a:ea typeface="Calibri"/>
                <a:cs typeface="Times New Roman"/>
              </a:rPr>
              <a:t> of the </a:t>
            </a:r>
            <a:r>
              <a:rPr lang="it-IT" sz="1200" b="1" dirty="0" err="1" smtClean="0">
                <a:effectLst/>
                <a:latin typeface="+mj-lt"/>
                <a:ea typeface="Calibri"/>
                <a:cs typeface="Times New Roman"/>
              </a:rPr>
              <a:t>measures</a:t>
            </a:r>
            <a:r>
              <a:rPr lang="it-IT" sz="1200" b="1" dirty="0" smtClean="0">
                <a:effectLst/>
                <a:latin typeface="+mj-lt"/>
                <a:ea typeface="Calibri"/>
                <a:cs typeface="Times New Roman"/>
              </a:rPr>
              <a:t> ADR </a:t>
            </a:r>
            <a:r>
              <a:rPr lang="it-IT" sz="1200" b="1" dirty="0" err="1" smtClean="0">
                <a:effectLst/>
                <a:latin typeface="+mj-lt"/>
                <a:ea typeface="Calibri"/>
                <a:cs typeface="Times New Roman"/>
              </a:rPr>
              <a:t>has</a:t>
            </a:r>
            <a:r>
              <a:rPr lang="it-IT" sz="1200" b="1" dirty="0" smtClean="0">
                <a:effectLst/>
                <a:latin typeface="+mj-lt"/>
                <a:ea typeface="Calibri"/>
                <a:cs typeface="Times New Roman"/>
              </a:rPr>
              <a:t> </a:t>
            </a:r>
            <a:r>
              <a:rPr lang="it-IT" sz="1200" b="1" dirty="0" err="1" smtClean="0">
                <a:effectLst/>
                <a:latin typeface="+mj-lt"/>
                <a:ea typeface="Calibri"/>
                <a:cs typeface="Times New Roman"/>
              </a:rPr>
              <a:t>taken</a:t>
            </a:r>
            <a:r>
              <a:rPr lang="it-IT" sz="1200" b="1" dirty="0" smtClean="0">
                <a:effectLst/>
                <a:latin typeface="+mj-lt"/>
                <a:ea typeface="Calibri"/>
                <a:cs typeface="Times New Roman"/>
              </a:rPr>
              <a:t> </a:t>
            </a:r>
            <a:r>
              <a:rPr lang="it-IT" sz="1200" b="1" dirty="0" err="1" smtClean="0">
                <a:effectLst/>
                <a:latin typeface="+mj-lt"/>
                <a:ea typeface="Calibri"/>
                <a:cs typeface="Times New Roman"/>
              </a:rPr>
              <a:t>regarding</a:t>
            </a:r>
            <a:r>
              <a:rPr lang="it-IT" sz="1200" b="1" dirty="0" smtClean="0">
                <a:effectLst/>
                <a:latin typeface="+mj-lt"/>
                <a:ea typeface="Calibri"/>
                <a:cs typeface="Times New Roman"/>
              </a:rPr>
              <a:t> </a:t>
            </a:r>
            <a:r>
              <a:rPr lang="it-IT" sz="1200" b="1" dirty="0" err="1" smtClean="0">
                <a:effectLst/>
                <a:latin typeface="+mj-lt"/>
                <a:ea typeface="Calibri"/>
                <a:cs typeface="Times New Roman"/>
              </a:rPr>
              <a:t>savings</a:t>
            </a:r>
            <a:r>
              <a:rPr lang="it-IT" sz="1200" b="1" dirty="0" smtClean="0">
                <a:effectLst/>
                <a:latin typeface="+mj-lt"/>
                <a:ea typeface="Calibri"/>
                <a:cs typeface="Times New Roman"/>
              </a:rPr>
              <a:t> on </a:t>
            </a:r>
            <a:r>
              <a:rPr lang="it-IT" sz="1200" b="1" dirty="0" err="1" smtClean="0">
                <a:effectLst/>
                <a:latin typeface="+mj-lt"/>
                <a:ea typeface="Calibri"/>
                <a:cs typeface="Times New Roman"/>
              </a:rPr>
              <a:t>operating</a:t>
            </a:r>
            <a:r>
              <a:rPr lang="it-IT" sz="1200" b="1" dirty="0" smtClean="0">
                <a:effectLst/>
                <a:latin typeface="+mj-lt"/>
                <a:ea typeface="Calibri"/>
                <a:cs typeface="Times New Roman"/>
              </a:rPr>
              <a:t> </a:t>
            </a:r>
            <a:r>
              <a:rPr lang="it-IT" sz="1200" b="1" dirty="0" err="1" smtClean="0">
                <a:effectLst/>
                <a:latin typeface="+mj-lt"/>
                <a:ea typeface="Calibri"/>
                <a:cs typeface="Times New Roman"/>
              </a:rPr>
              <a:t>expenses</a:t>
            </a:r>
            <a:r>
              <a:rPr lang="it-IT" sz="1200" b="1" dirty="0" smtClean="0">
                <a:effectLst/>
                <a:latin typeface="+mj-lt"/>
                <a:ea typeface="Calibri"/>
                <a:cs typeface="Times New Roman"/>
              </a:rPr>
              <a:t> </a:t>
            </a:r>
            <a:r>
              <a:rPr lang="it-IT" sz="1200" b="1" dirty="0" err="1" smtClean="0">
                <a:effectLst/>
                <a:latin typeface="+mj-lt"/>
                <a:ea typeface="Calibri"/>
                <a:cs typeface="Times New Roman"/>
              </a:rPr>
              <a:t>including</a:t>
            </a:r>
            <a:r>
              <a:rPr lang="it-IT" sz="1200" b="1" dirty="0" smtClean="0">
                <a:effectLst/>
                <a:latin typeface="+mj-lt"/>
                <a:ea typeface="Calibri"/>
                <a:cs typeface="Times New Roman"/>
              </a:rPr>
              <a:t> </a:t>
            </a:r>
            <a:r>
              <a:rPr lang="it-IT" sz="1200" b="1" dirty="0" err="1" smtClean="0">
                <a:effectLst/>
                <a:latin typeface="+mj-lt"/>
                <a:ea typeface="Calibri"/>
                <a:cs typeface="Times New Roman"/>
              </a:rPr>
              <a:t>changes</a:t>
            </a:r>
            <a:r>
              <a:rPr lang="it-IT" sz="1200" b="1" dirty="0" smtClean="0">
                <a:effectLst/>
                <a:latin typeface="+mj-lt"/>
                <a:ea typeface="Calibri"/>
                <a:cs typeface="Times New Roman"/>
              </a:rPr>
              <a:t> in </a:t>
            </a:r>
            <a:r>
              <a:rPr lang="it-IT" sz="1200" b="1" dirty="0" err="1" smtClean="0">
                <a:effectLst/>
                <a:latin typeface="+mj-lt"/>
                <a:ea typeface="Calibri"/>
                <a:cs typeface="Times New Roman"/>
              </a:rPr>
              <a:t>staffing</a:t>
            </a:r>
            <a:r>
              <a:rPr lang="it-IT" sz="1200" b="1" dirty="0" smtClean="0">
                <a:effectLst/>
                <a:latin typeface="+mj-lt"/>
                <a:ea typeface="Calibri"/>
                <a:cs typeface="Times New Roman"/>
              </a:rPr>
              <a:t> for 2020 and 2021</a:t>
            </a:r>
            <a:endParaRPr lang="it-IT" sz="1200" dirty="0" smtClean="0">
              <a:effectLst/>
              <a:latin typeface="+mj-lt"/>
              <a:ea typeface="Calibri"/>
              <a:cs typeface="Times New Roman"/>
            </a:endParaRPr>
          </a:p>
          <a:p>
            <a:pPr algn="just"/>
            <a:endParaRPr lang="en-US" sz="1200" dirty="0" smtClean="0">
              <a:solidFill>
                <a:srgbClr val="000000"/>
              </a:solidFill>
              <a:latin typeface="+mj-lt"/>
            </a:endParaRPr>
          </a:p>
          <a:p>
            <a:pPr algn="just"/>
            <a:endParaRPr lang="it-IT" sz="1200" dirty="0">
              <a:solidFill>
                <a:srgbClr val="000000"/>
              </a:solidFill>
              <a:latin typeface="+mj-lt"/>
            </a:endParaRPr>
          </a:p>
          <a:p>
            <a:pPr algn="just"/>
            <a:r>
              <a:rPr lang="en-US" sz="1200" dirty="0" smtClean="0">
                <a:solidFill>
                  <a:srgbClr val="000000"/>
                </a:solidFill>
                <a:latin typeface="+mj-lt"/>
              </a:rPr>
              <a:t>A. ADR </a:t>
            </a:r>
            <a:r>
              <a:rPr lang="en-US" sz="1200" dirty="0">
                <a:solidFill>
                  <a:srgbClr val="000000"/>
                </a:solidFill>
                <a:latin typeface="+mj-lt"/>
              </a:rPr>
              <a:t>has implemented all possible actions to mitigate the economic impacts of the emergency situation. But the difficulty in reducing costs, given their predominantly fixed nature, is high. ADR today operates by ensuring airport operations to the community and to guarantee an essential public service, but far from any logic of economic sustainability and financial equilibrium.</a:t>
            </a:r>
          </a:p>
          <a:p>
            <a:pPr algn="just"/>
            <a:endParaRPr lang="en-US" sz="1200" dirty="0" smtClean="0">
              <a:solidFill>
                <a:srgbClr val="000000"/>
              </a:solidFill>
              <a:latin typeface="+mj-lt"/>
            </a:endParaRPr>
          </a:p>
          <a:p>
            <a:pPr algn="just"/>
            <a:r>
              <a:rPr lang="en-US" sz="1200" dirty="0" smtClean="0">
                <a:solidFill>
                  <a:srgbClr val="000000"/>
                </a:solidFill>
                <a:latin typeface="+mj-lt"/>
              </a:rPr>
              <a:t>Two main actions for </a:t>
            </a:r>
            <a:r>
              <a:rPr lang="en-US" sz="1200" dirty="0" smtClean="0">
                <a:solidFill>
                  <a:srgbClr val="000000"/>
                </a:solidFill>
              </a:rPr>
              <a:t>mitigating </a:t>
            </a:r>
            <a:r>
              <a:rPr lang="en-US" sz="1200" dirty="0" smtClean="0">
                <a:solidFill>
                  <a:srgbClr val="000000"/>
                </a:solidFill>
                <a:latin typeface="+mj-lt"/>
              </a:rPr>
              <a:t>financial </a:t>
            </a:r>
            <a:r>
              <a:rPr lang="en-US" sz="1200" dirty="0">
                <a:solidFill>
                  <a:srgbClr val="000000"/>
                </a:solidFill>
                <a:latin typeface="+mj-lt"/>
              </a:rPr>
              <a:t>impact </a:t>
            </a:r>
            <a:r>
              <a:rPr lang="en-US" sz="1200" dirty="0" smtClean="0">
                <a:solidFill>
                  <a:srgbClr val="000000"/>
                </a:solidFill>
                <a:latin typeface="+mj-lt"/>
              </a:rPr>
              <a:t>are being carried over whilst at the same time ADR maintains its commitment to security, safety and compliance to ERA rules:</a:t>
            </a:r>
            <a:endParaRPr lang="en-US" sz="1200" dirty="0">
              <a:solidFill>
                <a:srgbClr val="000000"/>
              </a:solidFill>
              <a:latin typeface="+mj-lt"/>
            </a:endParaRPr>
          </a:p>
          <a:p>
            <a:pPr marL="228600" indent="-228600" algn="just">
              <a:buFont typeface="+mj-lt"/>
              <a:buAutoNum type="arabicPeriod"/>
            </a:pPr>
            <a:r>
              <a:rPr lang="en-US" sz="1200" dirty="0">
                <a:solidFill>
                  <a:srgbClr val="000000"/>
                </a:solidFill>
                <a:latin typeface="+mj-lt"/>
              </a:rPr>
              <a:t>Redundancy fund ≈ 3,000 employees: redundancy fund </a:t>
            </a:r>
            <a:r>
              <a:rPr lang="en-US" sz="1200" dirty="0" smtClean="0">
                <a:solidFill>
                  <a:srgbClr val="000000"/>
                </a:solidFill>
                <a:latin typeface="+mj-lt"/>
              </a:rPr>
              <a:t>on up </a:t>
            </a:r>
            <a:r>
              <a:rPr lang="en-US" sz="1200" dirty="0">
                <a:solidFill>
                  <a:srgbClr val="000000"/>
                </a:solidFill>
                <a:latin typeface="+mj-lt"/>
              </a:rPr>
              <a:t>to 80% of workable hours for both operational staff and office staff</a:t>
            </a:r>
          </a:p>
          <a:p>
            <a:pPr marL="228600" indent="-228600" algn="just">
              <a:buFont typeface="+mj-lt"/>
              <a:buAutoNum type="arabicPeriod"/>
            </a:pPr>
            <a:r>
              <a:rPr lang="en-US" sz="1200" dirty="0">
                <a:solidFill>
                  <a:srgbClr val="000000"/>
                </a:solidFill>
                <a:latin typeface="+mj-lt"/>
              </a:rPr>
              <a:t>Suspension of construction </a:t>
            </a:r>
            <a:r>
              <a:rPr lang="en-US" sz="1200" dirty="0" smtClean="0">
                <a:solidFill>
                  <a:srgbClr val="000000"/>
                </a:solidFill>
                <a:latin typeface="+mj-lt"/>
              </a:rPr>
              <a:t>in </a:t>
            </a:r>
            <a:r>
              <a:rPr lang="en-US" sz="1200" dirty="0">
                <a:solidFill>
                  <a:srgbClr val="000000"/>
                </a:solidFill>
                <a:latin typeface="+mj-lt"/>
              </a:rPr>
              <a:t>progress: postponement of the opening of the new pier and new boarding area and rescheduling of future investments</a:t>
            </a:r>
          </a:p>
          <a:p>
            <a:pPr marL="228600" indent="-228600" algn="just">
              <a:buAutoNum type="arabicPeriod"/>
            </a:pPr>
            <a:endParaRPr lang="it-IT" sz="1200" dirty="0" smtClean="0">
              <a:solidFill>
                <a:srgbClr val="000000"/>
              </a:solidFill>
              <a:latin typeface="+mj-lt"/>
            </a:endParaRPr>
          </a:p>
          <a:p>
            <a:pPr marL="228600" indent="-228600" algn="just">
              <a:buAutoNum type="arabicPeriod"/>
            </a:pPr>
            <a:endParaRPr lang="it-IT" sz="1200" dirty="0">
              <a:solidFill>
                <a:srgbClr val="000000"/>
              </a:solidFill>
              <a:latin typeface="+mj-lt"/>
            </a:endParaRPr>
          </a:p>
        </p:txBody>
      </p:sp>
    </p:spTree>
    <p:extLst>
      <p:ext uri="{BB962C8B-B14F-4D97-AF65-F5344CB8AC3E}">
        <p14:creationId xmlns:p14="http://schemas.microsoft.com/office/powerpoint/2010/main" val="711950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3380721979"/>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216073"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ea typeface="+mj-ea"/>
              <a:cs typeface="+mj-cs"/>
              <a:sym typeface="Arial"/>
            </a:endParaRPr>
          </a:p>
        </p:txBody>
      </p:sp>
      <p:sp>
        <p:nvSpPr>
          <p:cNvPr id="25" name="Titolo 1"/>
          <p:cNvSpPr>
            <a:spLocks noGrp="1"/>
          </p:cNvSpPr>
          <p:nvPr>
            <p:ph type="title"/>
          </p:nvPr>
        </p:nvSpPr>
        <p:spPr>
          <a:xfrm>
            <a:off x="441056" y="233033"/>
            <a:ext cx="8023133" cy="499672"/>
          </a:xfrm>
        </p:spPr>
        <p:txBody>
          <a:bodyPr/>
          <a:lstStyle/>
          <a:p>
            <a:r>
              <a:rPr lang="it-IT" dirty="0" smtClean="0"/>
              <a:t>IBAR/IATA/Comitato Utenti FCO </a:t>
            </a:r>
            <a:endParaRPr lang="it-IT" dirty="0"/>
          </a:p>
        </p:txBody>
      </p:sp>
      <p:sp>
        <p:nvSpPr>
          <p:cNvPr id="6" name="Rettangolo 5"/>
          <p:cNvSpPr/>
          <p:nvPr/>
        </p:nvSpPr>
        <p:spPr>
          <a:xfrm>
            <a:off x="323527" y="1057960"/>
            <a:ext cx="8588978" cy="3387594"/>
          </a:xfrm>
          <a:prstGeom prst="rect">
            <a:avLst/>
          </a:prstGeom>
        </p:spPr>
        <p:txBody>
          <a:bodyPr wrap="square">
            <a:spAutoFit/>
          </a:bodyPr>
          <a:lstStyle/>
          <a:p>
            <a:pPr>
              <a:lnSpc>
                <a:spcPct val="115000"/>
              </a:lnSpc>
              <a:spcAft>
                <a:spcPts val="1000"/>
              </a:spcAft>
            </a:pPr>
            <a:r>
              <a:rPr lang="it-IT" sz="1200" b="1" dirty="0">
                <a:solidFill>
                  <a:srgbClr val="000000"/>
                </a:solidFill>
                <a:latin typeface="+mj-lt"/>
              </a:rPr>
              <a:t>Q. </a:t>
            </a:r>
            <a:r>
              <a:rPr lang="it-IT" sz="1200" b="1" dirty="0" err="1" smtClean="0">
                <a:effectLst/>
                <a:latin typeface="+mj-lt"/>
                <a:ea typeface="Calibri"/>
                <a:cs typeface="Times New Roman"/>
              </a:rPr>
              <a:t>What</a:t>
            </a:r>
            <a:r>
              <a:rPr lang="it-IT" sz="1200" b="1" dirty="0" smtClean="0">
                <a:effectLst/>
                <a:latin typeface="+mj-lt"/>
                <a:ea typeface="Calibri"/>
                <a:cs typeface="Times New Roman"/>
              </a:rPr>
              <a:t> impact of </a:t>
            </a:r>
            <a:r>
              <a:rPr lang="it-IT" sz="1200" b="1" dirty="0" err="1" smtClean="0">
                <a:effectLst/>
                <a:latin typeface="+mj-lt"/>
                <a:ea typeface="Calibri"/>
                <a:cs typeface="Times New Roman"/>
              </a:rPr>
              <a:t>Constitutional</a:t>
            </a:r>
            <a:r>
              <a:rPr lang="it-IT" sz="1200" b="1" dirty="0" smtClean="0">
                <a:effectLst/>
                <a:latin typeface="+mj-lt"/>
                <a:ea typeface="Calibri"/>
                <a:cs typeface="Times New Roman"/>
              </a:rPr>
              <a:t> </a:t>
            </a:r>
            <a:r>
              <a:rPr lang="it-IT" sz="1200" b="1" dirty="0" err="1" smtClean="0">
                <a:effectLst/>
                <a:latin typeface="+mj-lt"/>
                <a:ea typeface="Calibri"/>
                <a:cs typeface="Times New Roman"/>
              </a:rPr>
              <a:t>Court’s</a:t>
            </a:r>
            <a:r>
              <a:rPr lang="it-IT" sz="1200" b="1" dirty="0" smtClean="0">
                <a:effectLst/>
                <a:latin typeface="+mj-lt"/>
                <a:ea typeface="Calibri"/>
                <a:cs typeface="Times New Roman"/>
              </a:rPr>
              <a:t> </a:t>
            </a:r>
            <a:r>
              <a:rPr lang="it-IT" sz="1200" b="1" dirty="0" err="1" smtClean="0">
                <a:effectLst/>
                <a:latin typeface="+mj-lt"/>
                <a:ea typeface="Calibri"/>
                <a:cs typeface="Times New Roman"/>
              </a:rPr>
              <a:t>decision</a:t>
            </a:r>
            <a:r>
              <a:rPr lang="it-IT" sz="1200" b="1" dirty="0" smtClean="0">
                <a:effectLst/>
                <a:latin typeface="+mj-lt"/>
                <a:ea typeface="Calibri"/>
                <a:cs typeface="Times New Roman"/>
              </a:rPr>
              <a:t> on </a:t>
            </a:r>
            <a:r>
              <a:rPr lang="it-IT" sz="1200" b="1" dirty="0" err="1" smtClean="0">
                <a:effectLst/>
                <a:latin typeface="+mj-lt"/>
                <a:ea typeface="Calibri"/>
                <a:cs typeface="Times New Roman"/>
              </a:rPr>
              <a:t>contributions</a:t>
            </a:r>
            <a:r>
              <a:rPr lang="it-IT" sz="1200" b="1" dirty="0" smtClean="0">
                <a:effectLst/>
                <a:latin typeface="+mj-lt"/>
                <a:ea typeface="Calibri"/>
                <a:cs typeface="Times New Roman"/>
              </a:rPr>
              <a:t> </a:t>
            </a:r>
            <a:r>
              <a:rPr lang="it-IT" sz="1200" b="1" dirty="0" err="1" smtClean="0">
                <a:effectLst/>
                <a:latin typeface="+mj-lt"/>
                <a:ea typeface="Calibri"/>
                <a:cs typeface="Times New Roman"/>
              </a:rPr>
              <a:t>towards</a:t>
            </a:r>
            <a:r>
              <a:rPr lang="it-IT" sz="1200" b="1" dirty="0" smtClean="0">
                <a:effectLst/>
                <a:latin typeface="+mj-lt"/>
                <a:ea typeface="Calibri"/>
                <a:cs typeface="Times New Roman"/>
              </a:rPr>
              <a:t> </a:t>
            </a:r>
            <a:r>
              <a:rPr lang="it-IT" sz="1200" b="1" dirty="0" err="1" smtClean="0">
                <a:effectLst/>
                <a:latin typeface="+mj-lt"/>
                <a:ea typeface="Calibri"/>
                <a:cs typeface="Times New Roman"/>
              </a:rPr>
              <a:t>firefighting</a:t>
            </a:r>
            <a:r>
              <a:rPr lang="it-IT" sz="1200" b="1" dirty="0" smtClean="0">
                <a:effectLst/>
                <a:latin typeface="+mj-lt"/>
                <a:ea typeface="Calibri"/>
                <a:cs typeface="Times New Roman"/>
              </a:rPr>
              <a:t>?</a:t>
            </a:r>
            <a:endParaRPr lang="it-IT" sz="1200" dirty="0" smtClean="0">
              <a:effectLst/>
              <a:latin typeface="+mj-lt"/>
              <a:ea typeface="Calibri"/>
              <a:cs typeface="Times New Roman"/>
            </a:endParaRPr>
          </a:p>
          <a:p>
            <a:pPr algn="just"/>
            <a:endParaRPr lang="en-US" sz="1200" dirty="0" smtClean="0">
              <a:solidFill>
                <a:srgbClr val="000000"/>
              </a:solidFill>
              <a:latin typeface="+mj-lt"/>
            </a:endParaRPr>
          </a:p>
          <a:p>
            <a:pPr algn="just"/>
            <a:endParaRPr lang="it-IT" sz="1200" dirty="0">
              <a:solidFill>
                <a:srgbClr val="000000"/>
              </a:solidFill>
              <a:latin typeface="+mj-lt"/>
            </a:endParaRPr>
          </a:p>
          <a:p>
            <a:pPr algn="just"/>
            <a:r>
              <a:rPr lang="en-US" sz="1200" dirty="0" smtClean="0">
                <a:solidFill>
                  <a:srgbClr val="000000"/>
                </a:solidFill>
                <a:latin typeface="+mj-lt"/>
              </a:rPr>
              <a:t>A. With </a:t>
            </a:r>
            <a:r>
              <a:rPr lang="en-US" sz="1200" dirty="0">
                <a:solidFill>
                  <a:srgbClr val="000000"/>
                </a:solidFill>
                <a:latin typeface="+mj-lt"/>
              </a:rPr>
              <a:t>sentence no. 167/2018 Italy’s Constitutional Court did not rule on the obligation of airport managers to contribute to the Fire Protection Fund, but exclusively on the question of the constitutionality of Article 39-bis, paragraph 1, of the Legislative Decree 1 October 2007, n. 159 (converted, with amendments, by Law no. 222 of 29 November 2007) which had stated that the provisions it took into consideration (including fees payable by the airport management companies in relation to fire fighting services at airports, of which Article 1, paragraph 1328, of Law no. 296 of 27 December 2006) "are interpreted as meaning that no obligations of a tax nature arise from </a:t>
            </a:r>
            <a:r>
              <a:rPr lang="en-US" sz="1200" dirty="0" smtClean="0">
                <a:solidFill>
                  <a:srgbClr val="000000"/>
                </a:solidFill>
                <a:latin typeface="+mj-lt"/>
              </a:rPr>
              <a:t>them“.</a:t>
            </a:r>
          </a:p>
          <a:p>
            <a:pPr marL="228600" indent="-228600" algn="just">
              <a:buAutoNum type="alphaUcPeriod"/>
            </a:pPr>
            <a:endParaRPr lang="en-US" sz="1200" dirty="0">
              <a:solidFill>
                <a:srgbClr val="000000"/>
              </a:solidFill>
              <a:latin typeface="+mj-lt"/>
            </a:endParaRPr>
          </a:p>
          <a:p>
            <a:pPr algn="just"/>
            <a:r>
              <a:rPr lang="en-US" sz="1200" dirty="0">
                <a:solidFill>
                  <a:srgbClr val="000000"/>
                </a:solidFill>
                <a:latin typeface="+mj-lt"/>
              </a:rPr>
              <a:t>With the aforementioned sentence, the Constitutional Court reiterated that "The contribution to the fire-fighting fund has all the characteristics of the </a:t>
            </a:r>
            <a:r>
              <a:rPr lang="en-US" sz="1200" dirty="0" smtClean="0">
                <a:solidFill>
                  <a:srgbClr val="000000"/>
                </a:solidFill>
                <a:latin typeface="+mj-lt"/>
              </a:rPr>
              <a:t>tax“.</a:t>
            </a:r>
            <a:endParaRPr lang="en-US" sz="1200" dirty="0">
              <a:solidFill>
                <a:srgbClr val="000000"/>
              </a:solidFill>
              <a:latin typeface="+mj-lt"/>
            </a:endParaRPr>
          </a:p>
          <a:p>
            <a:pPr algn="just"/>
            <a:endParaRPr lang="en-US" sz="1200" dirty="0" smtClean="0">
              <a:solidFill>
                <a:srgbClr val="000000"/>
              </a:solidFill>
              <a:latin typeface="+mj-lt"/>
            </a:endParaRPr>
          </a:p>
          <a:p>
            <a:pPr algn="just"/>
            <a:r>
              <a:rPr lang="en-US" sz="1200" dirty="0" smtClean="0">
                <a:solidFill>
                  <a:srgbClr val="000000"/>
                </a:solidFill>
                <a:latin typeface="+mj-lt"/>
              </a:rPr>
              <a:t>ADR </a:t>
            </a:r>
            <a:r>
              <a:rPr lang="en-US" sz="1200" dirty="0">
                <a:solidFill>
                  <a:srgbClr val="000000"/>
                </a:solidFill>
                <a:latin typeface="+mj-lt"/>
              </a:rPr>
              <a:t>and ENAC have regulated the treatment of the contribution into art. 37.3 ("The charges incurred by the concessionaire for the contribution to the fund established by art. 1, paragraph 1328 of law no. 296/2006 for the financing of the fire fighting service in airports are subject to the provisions of paragraph 1 of this article</a:t>
            </a:r>
            <a:r>
              <a:rPr lang="en-US" sz="1200" dirty="0" smtClean="0">
                <a:solidFill>
                  <a:srgbClr val="000000"/>
                </a:solidFill>
                <a:latin typeface="+mj-lt"/>
              </a:rPr>
              <a:t>").</a:t>
            </a:r>
            <a:endParaRPr lang="en-US" sz="1200" dirty="0">
              <a:solidFill>
                <a:srgbClr val="000000"/>
              </a:solidFill>
              <a:latin typeface="+mj-lt"/>
            </a:endParaRPr>
          </a:p>
          <a:p>
            <a:pPr algn="just"/>
            <a:endParaRPr lang="it-IT" sz="1200" dirty="0">
              <a:solidFill>
                <a:srgbClr val="000000"/>
              </a:solidFill>
              <a:latin typeface="+mj-lt"/>
            </a:endParaRPr>
          </a:p>
        </p:txBody>
      </p:sp>
    </p:spTree>
    <p:extLst>
      <p:ext uri="{BB962C8B-B14F-4D97-AF65-F5344CB8AC3E}">
        <p14:creationId xmlns:p14="http://schemas.microsoft.com/office/powerpoint/2010/main" val="1481275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3633233839"/>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220167"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ea typeface="+mj-ea"/>
              <a:cs typeface="+mj-cs"/>
              <a:sym typeface="Arial"/>
            </a:endParaRPr>
          </a:p>
        </p:txBody>
      </p:sp>
      <p:sp>
        <p:nvSpPr>
          <p:cNvPr id="103" name="Pentagono 102"/>
          <p:cNvSpPr/>
          <p:nvPr/>
        </p:nvSpPr>
        <p:spPr>
          <a:xfrm>
            <a:off x="1043608" y="4298552"/>
            <a:ext cx="1287306" cy="1290688"/>
          </a:xfrm>
          <a:prstGeom prst="homePlate">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36000" rtlCol="0" anchor="ctr" anchorCtr="0"/>
          <a:lstStyle/>
          <a:p>
            <a:pPr defTabSz="769492"/>
            <a:r>
              <a:rPr lang="it-IT" sz="900" b="1" dirty="0">
                <a:solidFill>
                  <a:srgbClr val="000000"/>
                </a:solidFill>
                <a:cs typeface="Arial" pitchFamily="34" charset="0"/>
              </a:rPr>
              <a:t>ADR</a:t>
            </a:r>
          </a:p>
          <a:p>
            <a:pPr defTabSz="769492"/>
            <a:r>
              <a:rPr lang="it-IT" sz="900" b="1" dirty="0" err="1" smtClean="0">
                <a:solidFill>
                  <a:srgbClr val="000000"/>
                </a:solidFill>
                <a:cs typeface="Arial" pitchFamily="34" charset="0"/>
              </a:rPr>
              <a:t>Capex</a:t>
            </a:r>
            <a:r>
              <a:rPr lang="it-IT" sz="900" b="1" dirty="0" smtClean="0">
                <a:solidFill>
                  <a:srgbClr val="000000"/>
                </a:solidFill>
                <a:cs typeface="Arial" pitchFamily="34" charset="0"/>
              </a:rPr>
              <a:t> </a:t>
            </a:r>
            <a:r>
              <a:rPr lang="it-IT" sz="900" b="1" dirty="0" err="1" smtClean="0">
                <a:solidFill>
                  <a:srgbClr val="000000"/>
                </a:solidFill>
                <a:cs typeface="Arial" pitchFamily="34" charset="0"/>
              </a:rPr>
              <a:t>plan</a:t>
            </a:r>
            <a:r>
              <a:rPr lang="it-IT" sz="900" b="1" dirty="0" smtClean="0">
                <a:solidFill>
                  <a:srgbClr val="000000"/>
                </a:solidFill>
                <a:cs typeface="Arial" pitchFamily="34" charset="0"/>
              </a:rPr>
              <a:t> to ENAC</a:t>
            </a:r>
            <a:endParaRPr lang="it-IT" sz="900" b="1" dirty="0">
              <a:solidFill>
                <a:srgbClr val="000000"/>
              </a:solidFill>
              <a:cs typeface="Arial" pitchFamily="34" charset="0"/>
            </a:endParaRPr>
          </a:p>
        </p:txBody>
      </p:sp>
      <p:sp>
        <p:nvSpPr>
          <p:cNvPr id="112" name="Freccia a destra rientrata 111"/>
          <p:cNvSpPr/>
          <p:nvPr/>
        </p:nvSpPr>
        <p:spPr>
          <a:xfrm>
            <a:off x="1780527" y="4298552"/>
            <a:ext cx="2215451" cy="1290688"/>
          </a:xfrm>
          <a:prstGeom prst="notchedRightArrow">
            <a:avLst>
              <a:gd name="adj1" fmla="val 100000"/>
              <a:gd name="adj2" fmla="val 50000"/>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30668" bIns="30668" rtlCol="0" anchor="ctr" anchorCtr="0"/>
          <a:lstStyle/>
          <a:p>
            <a:pPr defTabSz="769492"/>
            <a:r>
              <a:rPr lang="it-IT" sz="900" b="1" dirty="0">
                <a:solidFill>
                  <a:srgbClr val="000000"/>
                </a:solidFill>
                <a:cs typeface="Arial" pitchFamily="34" charset="0"/>
              </a:rPr>
              <a:t>ADR</a:t>
            </a:r>
          </a:p>
          <a:p>
            <a:pPr defTabSz="769492"/>
            <a:r>
              <a:rPr lang="it-IT" sz="900" b="1" dirty="0" err="1" smtClean="0">
                <a:solidFill>
                  <a:srgbClr val="000000"/>
                </a:solidFill>
                <a:cs typeface="Arial" pitchFamily="34" charset="0"/>
              </a:rPr>
              <a:t>Annex</a:t>
            </a:r>
            <a:r>
              <a:rPr lang="it-IT" sz="900" b="1" dirty="0" smtClean="0">
                <a:solidFill>
                  <a:srgbClr val="000000"/>
                </a:solidFill>
                <a:cs typeface="Arial" pitchFamily="34" charset="0"/>
              </a:rPr>
              <a:t> to ERA for </a:t>
            </a:r>
            <a:r>
              <a:rPr lang="it-IT" sz="900" b="1" dirty="0" err="1" smtClean="0">
                <a:solidFill>
                  <a:srgbClr val="000000"/>
                </a:solidFill>
                <a:cs typeface="Arial" pitchFamily="34" charset="0"/>
              </a:rPr>
              <a:t>ENAC’s</a:t>
            </a:r>
            <a:r>
              <a:rPr lang="it-IT" sz="900" b="1" dirty="0" smtClean="0">
                <a:solidFill>
                  <a:srgbClr val="000000"/>
                </a:solidFill>
                <a:cs typeface="Arial" pitchFamily="34" charset="0"/>
              </a:rPr>
              <a:t> </a:t>
            </a:r>
            <a:r>
              <a:rPr lang="it-IT" sz="900" b="1" dirty="0" err="1" smtClean="0">
                <a:solidFill>
                  <a:srgbClr val="000000"/>
                </a:solidFill>
                <a:cs typeface="Arial" pitchFamily="34" charset="0"/>
              </a:rPr>
              <a:t>approval</a:t>
            </a:r>
            <a:r>
              <a:rPr lang="it-IT" sz="900" b="1" dirty="0" smtClean="0">
                <a:solidFill>
                  <a:srgbClr val="000000"/>
                </a:solidFill>
                <a:cs typeface="Arial" pitchFamily="34" charset="0"/>
              </a:rPr>
              <a:t> and </a:t>
            </a:r>
            <a:r>
              <a:rPr lang="it-IT" sz="900" b="1" dirty="0" err="1" smtClean="0">
                <a:solidFill>
                  <a:srgbClr val="000000"/>
                </a:solidFill>
                <a:cs typeface="Arial" pitchFamily="34" charset="0"/>
              </a:rPr>
              <a:t>users</a:t>
            </a:r>
            <a:r>
              <a:rPr lang="it-IT" sz="900" b="1" dirty="0" smtClean="0">
                <a:solidFill>
                  <a:srgbClr val="000000"/>
                </a:solidFill>
                <a:cs typeface="Arial" pitchFamily="34" charset="0"/>
              </a:rPr>
              <a:t>’ </a:t>
            </a:r>
            <a:r>
              <a:rPr lang="it-IT" sz="900" b="1" dirty="0" err="1" smtClean="0">
                <a:solidFill>
                  <a:srgbClr val="000000"/>
                </a:solidFill>
                <a:cs typeface="Arial" pitchFamily="34" charset="0"/>
              </a:rPr>
              <a:t>consultations</a:t>
            </a:r>
            <a:endParaRPr lang="it-IT" sz="900" b="1" dirty="0">
              <a:solidFill>
                <a:srgbClr val="000000"/>
              </a:solidFill>
              <a:cs typeface="Arial" pitchFamily="34" charset="0"/>
            </a:endParaRPr>
          </a:p>
        </p:txBody>
      </p:sp>
      <p:sp>
        <p:nvSpPr>
          <p:cNvPr id="114" name="Freccia a destra rientrata 113"/>
          <p:cNvSpPr/>
          <p:nvPr/>
        </p:nvSpPr>
        <p:spPr>
          <a:xfrm>
            <a:off x="3411034" y="4298552"/>
            <a:ext cx="2160109" cy="1290688"/>
          </a:xfrm>
          <a:prstGeom prst="notchedRightArrow">
            <a:avLst>
              <a:gd name="adj1" fmla="val 100000"/>
              <a:gd name="adj2" fmla="val 50000"/>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defTabSz="769492"/>
            <a:r>
              <a:rPr lang="it-IT" sz="900" b="1" dirty="0" err="1">
                <a:solidFill>
                  <a:srgbClr val="000000"/>
                </a:solidFill>
                <a:cs typeface="Arial" pitchFamily="34" charset="0"/>
              </a:rPr>
              <a:t>U</a:t>
            </a:r>
            <a:r>
              <a:rPr lang="it-IT" sz="900" b="1" dirty="0" err="1" smtClean="0">
                <a:solidFill>
                  <a:srgbClr val="000000"/>
                </a:solidFill>
                <a:cs typeface="Arial" pitchFamily="34" charset="0"/>
              </a:rPr>
              <a:t>sers</a:t>
            </a:r>
            <a:r>
              <a:rPr lang="it-IT" sz="900" b="1" dirty="0" smtClean="0">
                <a:solidFill>
                  <a:srgbClr val="000000"/>
                </a:solidFill>
                <a:cs typeface="Arial" pitchFamily="34" charset="0"/>
              </a:rPr>
              <a:t>’ </a:t>
            </a:r>
            <a:r>
              <a:rPr lang="it-IT" sz="900" b="1" dirty="0" err="1" smtClean="0">
                <a:solidFill>
                  <a:srgbClr val="000000"/>
                </a:solidFill>
                <a:cs typeface="Arial" pitchFamily="34" charset="0"/>
              </a:rPr>
              <a:t>consultations</a:t>
            </a:r>
            <a:r>
              <a:rPr lang="it-IT" sz="900" b="1" dirty="0" smtClean="0">
                <a:solidFill>
                  <a:srgbClr val="000000"/>
                </a:solidFill>
                <a:cs typeface="Arial" pitchFamily="34" charset="0"/>
              </a:rPr>
              <a:t> on </a:t>
            </a:r>
            <a:r>
              <a:rPr lang="it-IT" sz="900" b="1" dirty="0" err="1" smtClean="0">
                <a:solidFill>
                  <a:srgbClr val="000000"/>
                </a:solidFill>
                <a:cs typeface="Arial" pitchFamily="34" charset="0"/>
              </a:rPr>
              <a:t>capex</a:t>
            </a:r>
            <a:r>
              <a:rPr lang="it-IT" sz="900" b="1" dirty="0" smtClean="0">
                <a:solidFill>
                  <a:srgbClr val="000000"/>
                </a:solidFill>
                <a:cs typeface="Arial" pitchFamily="34" charset="0"/>
              </a:rPr>
              <a:t> </a:t>
            </a:r>
            <a:r>
              <a:rPr lang="it-IT" sz="900" b="1" dirty="0" err="1" smtClean="0">
                <a:solidFill>
                  <a:srgbClr val="000000"/>
                </a:solidFill>
                <a:cs typeface="Arial" pitchFamily="34" charset="0"/>
              </a:rPr>
              <a:t>plan</a:t>
            </a:r>
            <a:r>
              <a:rPr lang="it-IT" sz="900" b="1" dirty="0" smtClean="0">
                <a:solidFill>
                  <a:srgbClr val="000000"/>
                </a:solidFill>
                <a:cs typeface="Arial" pitchFamily="34" charset="0"/>
              </a:rPr>
              <a:t> and </a:t>
            </a:r>
            <a:r>
              <a:rPr lang="it-IT" sz="900" b="1" dirty="0" err="1" smtClean="0">
                <a:solidFill>
                  <a:srgbClr val="000000"/>
                </a:solidFill>
                <a:cs typeface="Arial" pitchFamily="34" charset="0"/>
              </a:rPr>
              <a:t>proposed</a:t>
            </a:r>
            <a:r>
              <a:rPr lang="it-IT" sz="900" b="1" dirty="0" smtClean="0">
                <a:solidFill>
                  <a:srgbClr val="000000"/>
                </a:solidFill>
                <a:cs typeface="Arial" pitchFamily="34" charset="0"/>
              </a:rPr>
              <a:t> </a:t>
            </a:r>
            <a:r>
              <a:rPr lang="it-IT" sz="900" b="1" dirty="0" err="1" smtClean="0">
                <a:solidFill>
                  <a:srgbClr val="000000"/>
                </a:solidFill>
                <a:cs typeface="Arial" pitchFamily="34" charset="0"/>
              </a:rPr>
              <a:t>tariff</a:t>
            </a:r>
            <a:r>
              <a:rPr lang="it-IT" sz="900" b="1" dirty="0" smtClean="0">
                <a:solidFill>
                  <a:srgbClr val="000000"/>
                </a:solidFill>
                <a:cs typeface="Arial" pitchFamily="34" charset="0"/>
              </a:rPr>
              <a:t> </a:t>
            </a:r>
            <a:r>
              <a:rPr lang="it-IT" sz="900" b="1" dirty="0" err="1" smtClean="0">
                <a:solidFill>
                  <a:srgbClr val="000000"/>
                </a:solidFill>
                <a:cs typeface="Arial" pitchFamily="34" charset="0"/>
              </a:rPr>
              <a:t>evolution</a:t>
            </a:r>
            <a:endParaRPr lang="it-IT" sz="900" b="1" dirty="0">
              <a:solidFill>
                <a:srgbClr val="000000"/>
              </a:solidFill>
              <a:cs typeface="Arial" pitchFamily="34" charset="0"/>
            </a:endParaRPr>
          </a:p>
        </p:txBody>
      </p:sp>
      <p:sp>
        <p:nvSpPr>
          <p:cNvPr id="124" name="Rettangolo 123"/>
          <p:cNvSpPr/>
          <p:nvPr/>
        </p:nvSpPr>
        <p:spPr>
          <a:xfrm>
            <a:off x="1043610" y="3686459"/>
            <a:ext cx="681631" cy="431267"/>
          </a:xfrm>
          <a:prstGeom prst="rect">
            <a:avLst/>
          </a:prstGeom>
        </p:spPr>
        <p:txBody>
          <a:bodyPr wrap="square" lIns="30668" tIns="30668" rIns="30668" bIns="30668">
            <a:spAutoFit/>
          </a:bodyPr>
          <a:lstStyle/>
          <a:p>
            <a:pPr algn="ctr" defTabSz="769492"/>
            <a:r>
              <a:rPr lang="it-IT" sz="1200" b="1" i="1" dirty="0" smtClean="0">
                <a:solidFill>
                  <a:srgbClr val="000000"/>
                </a:solidFill>
              </a:rPr>
              <a:t>End 2020</a:t>
            </a:r>
            <a:endParaRPr lang="it-IT" sz="1200" b="1" i="1" dirty="0">
              <a:solidFill>
                <a:srgbClr val="000000"/>
              </a:solidFill>
            </a:endParaRPr>
          </a:p>
        </p:txBody>
      </p:sp>
      <p:sp>
        <p:nvSpPr>
          <p:cNvPr id="129" name="Rettangolo 128"/>
          <p:cNvSpPr/>
          <p:nvPr/>
        </p:nvSpPr>
        <p:spPr>
          <a:xfrm>
            <a:off x="5584482" y="3700057"/>
            <a:ext cx="637933" cy="431267"/>
          </a:xfrm>
          <a:prstGeom prst="rect">
            <a:avLst/>
          </a:prstGeom>
        </p:spPr>
        <p:txBody>
          <a:bodyPr wrap="square" lIns="30668" tIns="30668" rIns="30668" bIns="30668">
            <a:spAutoFit/>
          </a:bodyPr>
          <a:lstStyle/>
          <a:p>
            <a:pPr algn="ctr" defTabSz="769492"/>
            <a:r>
              <a:rPr lang="it-IT" sz="1200" b="1" i="1" dirty="0" err="1" smtClean="0">
                <a:solidFill>
                  <a:srgbClr val="000000"/>
                </a:solidFill>
              </a:rPr>
              <a:t>Nov</a:t>
            </a:r>
            <a:r>
              <a:rPr lang="it-IT" sz="1200" b="1" i="1" dirty="0" smtClean="0">
                <a:solidFill>
                  <a:srgbClr val="000000"/>
                </a:solidFill>
              </a:rPr>
              <a:t> </a:t>
            </a:r>
            <a:r>
              <a:rPr lang="it-IT" sz="1200" b="1" i="1" dirty="0">
                <a:solidFill>
                  <a:srgbClr val="000000"/>
                </a:solidFill>
              </a:rPr>
              <a:t>2021</a:t>
            </a:r>
          </a:p>
        </p:txBody>
      </p:sp>
      <p:sp>
        <p:nvSpPr>
          <p:cNvPr id="5" name="Rettangolo 4"/>
          <p:cNvSpPr/>
          <p:nvPr/>
        </p:nvSpPr>
        <p:spPr>
          <a:xfrm>
            <a:off x="113179" y="6272824"/>
            <a:ext cx="8834838" cy="369332"/>
          </a:xfrm>
          <a:prstGeom prst="rect">
            <a:avLst/>
          </a:prstGeom>
        </p:spPr>
        <p:txBody>
          <a:bodyPr wrap="square">
            <a:spAutoFit/>
          </a:bodyPr>
          <a:lstStyle/>
          <a:p>
            <a:pPr algn="just" defTabSz="914296"/>
            <a:r>
              <a:rPr lang="it-IT" sz="900" baseline="30000" dirty="0" smtClean="0">
                <a:solidFill>
                  <a:srgbClr val="000000"/>
                </a:solidFill>
              </a:rPr>
              <a:t>(*)</a:t>
            </a:r>
            <a:r>
              <a:rPr lang="it-IT" sz="900" dirty="0" smtClean="0">
                <a:solidFill>
                  <a:srgbClr val="000000"/>
                </a:solidFill>
              </a:rPr>
              <a:t> </a:t>
            </a:r>
            <a:r>
              <a:rPr lang="en-US" sz="900" dirty="0">
                <a:solidFill>
                  <a:srgbClr val="000000"/>
                </a:solidFill>
              </a:rPr>
              <a:t>At </a:t>
            </a:r>
            <a:r>
              <a:rPr lang="en-US" sz="900" dirty="0" smtClean="0">
                <a:solidFill>
                  <a:srgbClr val="000000"/>
                </a:solidFill>
              </a:rPr>
              <a:t>end </a:t>
            </a:r>
            <a:r>
              <a:rPr lang="en-US" sz="900" dirty="0">
                <a:solidFill>
                  <a:srgbClr val="000000"/>
                </a:solidFill>
              </a:rPr>
              <a:t>of </a:t>
            </a:r>
            <a:r>
              <a:rPr lang="en-US" sz="900" dirty="0" smtClean="0">
                <a:solidFill>
                  <a:srgbClr val="000000"/>
                </a:solidFill>
              </a:rPr>
              <a:t>current </a:t>
            </a:r>
            <a:r>
              <a:rPr lang="en-US" sz="900" dirty="0">
                <a:solidFill>
                  <a:srgbClr val="000000"/>
                </a:solidFill>
              </a:rPr>
              <a:t>decade, ENAC and the concessionaire, after consultation with </a:t>
            </a:r>
            <a:r>
              <a:rPr lang="en-US" sz="900" dirty="0" smtClean="0">
                <a:solidFill>
                  <a:srgbClr val="000000"/>
                </a:solidFill>
              </a:rPr>
              <a:t>users, </a:t>
            </a:r>
            <a:r>
              <a:rPr lang="en-US" sz="900" dirty="0">
                <a:solidFill>
                  <a:srgbClr val="000000"/>
                </a:solidFill>
              </a:rPr>
              <a:t>will define the </a:t>
            </a:r>
            <a:r>
              <a:rPr lang="en-US" sz="900" dirty="0" smtClean="0">
                <a:solidFill>
                  <a:srgbClr val="000000"/>
                </a:solidFill>
              </a:rPr>
              <a:t>new provisions </a:t>
            </a:r>
            <a:r>
              <a:rPr lang="en-US" sz="900" dirty="0">
                <a:solidFill>
                  <a:srgbClr val="000000"/>
                </a:solidFill>
              </a:rPr>
              <a:t>of the </a:t>
            </a:r>
            <a:r>
              <a:rPr lang="en-US" sz="900" dirty="0" smtClean="0">
                <a:solidFill>
                  <a:srgbClr val="000000"/>
                </a:solidFill>
              </a:rPr>
              <a:t>ERA by </a:t>
            </a:r>
            <a:r>
              <a:rPr lang="en-US" sz="900" dirty="0">
                <a:solidFill>
                  <a:srgbClr val="000000"/>
                </a:solidFill>
              </a:rPr>
              <a:t>means of a specific </a:t>
            </a:r>
            <a:r>
              <a:rPr lang="en-US" sz="900" dirty="0" smtClean="0">
                <a:solidFill>
                  <a:srgbClr val="000000"/>
                </a:solidFill>
              </a:rPr>
              <a:t>annex to existing concession contract that – in compliance to art. 4 of contract’s DPCM – shall be </a:t>
            </a:r>
            <a:r>
              <a:rPr lang="en-US" sz="900" dirty="0">
                <a:solidFill>
                  <a:srgbClr val="000000"/>
                </a:solidFill>
              </a:rPr>
              <a:t>approved by decree of </a:t>
            </a:r>
            <a:r>
              <a:rPr lang="en-US" sz="900" dirty="0" smtClean="0">
                <a:solidFill>
                  <a:srgbClr val="000000"/>
                </a:solidFill>
              </a:rPr>
              <a:t>MIT-MEF </a:t>
            </a:r>
            <a:r>
              <a:rPr lang="en-US" sz="900" dirty="0">
                <a:solidFill>
                  <a:srgbClr val="000000"/>
                </a:solidFill>
              </a:rPr>
              <a:t>within </a:t>
            </a:r>
            <a:r>
              <a:rPr lang="en-US" sz="900" dirty="0" smtClean="0">
                <a:solidFill>
                  <a:srgbClr val="000000"/>
                </a:solidFill>
              </a:rPr>
              <a:t>60 days</a:t>
            </a:r>
            <a:endParaRPr lang="it-IT" sz="900" dirty="0">
              <a:solidFill>
                <a:srgbClr val="000000"/>
              </a:solidFill>
            </a:endParaRPr>
          </a:p>
        </p:txBody>
      </p:sp>
      <p:sp>
        <p:nvSpPr>
          <p:cNvPr id="25" name="Titolo 1"/>
          <p:cNvSpPr>
            <a:spLocks noGrp="1"/>
          </p:cNvSpPr>
          <p:nvPr>
            <p:ph type="title"/>
          </p:nvPr>
        </p:nvSpPr>
        <p:spPr>
          <a:xfrm>
            <a:off x="441056" y="233033"/>
            <a:ext cx="8023133" cy="499672"/>
          </a:xfrm>
        </p:spPr>
        <p:txBody>
          <a:bodyPr/>
          <a:lstStyle/>
          <a:p>
            <a:r>
              <a:rPr lang="it-IT" dirty="0" smtClean="0"/>
              <a:t>IBAR/IATA/Comitato Utenti </a:t>
            </a:r>
            <a:r>
              <a:rPr lang="it-IT" dirty="0"/>
              <a:t>FCO</a:t>
            </a:r>
            <a:endParaRPr lang="it-IT" dirty="0"/>
          </a:p>
        </p:txBody>
      </p:sp>
      <p:sp>
        <p:nvSpPr>
          <p:cNvPr id="26" name="Freccia a destra rientrata 116">
            <a:extLst>
              <a:ext uri="{FF2B5EF4-FFF2-40B4-BE49-F238E27FC236}">
                <a16:creationId xmlns:a16="http://schemas.microsoft.com/office/drawing/2014/main" xmlns="" id="{1B24D167-CF42-47D5-9C32-5A5EF9F64675}"/>
              </a:ext>
            </a:extLst>
          </p:cNvPr>
          <p:cNvSpPr/>
          <p:nvPr/>
        </p:nvSpPr>
        <p:spPr>
          <a:xfrm>
            <a:off x="5004050" y="4298552"/>
            <a:ext cx="2008415" cy="1290688"/>
          </a:xfrm>
          <a:prstGeom prst="notchedRightArrow">
            <a:avLst>
              <a:gd name="adj1" fmla="val 100000"/>
              <a:gd name="adj2" fmla="val 50000"/>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30668" bIns="30668" rtlCol="0" anchor="ctr" anchorCtr="0"/>
          <a:lstStyle/>
          <a:p>
            <a:pPr algn="ctr" defTabSz="769492"/>
            <a:r>
              <a:rPr lang="it-IT" sz="900" b="1" dirty="0" smtClean="0">
                <a:solidFill>
                  <a:srgbClr val="000000"/>
                </a:solidFill>
                <a:cs typeface="Arial" pitchFamily="34" charset="0"/>
              </a:rPr>
              <a:t>ENAC-ADR</a:t>
            </a:r>
            <a:endParaRPr lang="it-IT" sz="900" b="1" dirty="0">
              <a:solidFill>
                <a:srgbClr val="000000"/>
              </a:solidFill>
              <a:cs typeface="Arial" pitchFamily="34" charset="0"/>
            </a:endParaRPr>
          </a:p>
          <a:p>
            <a:pPr algn="ctr" defTabSz="769492"/>
            <a:r>
              <a:rPr lang="it-IT" sz="900" b="1" dirty="0" err="1" smtClean="0">
                <a:solidFill>
                  <a:srgbClr val="000000"/>
                </a:solidFill>
                <a:cs typeface="Arial" pitchFamily="34" charset="0"/>
              </a:rPr>
              <a:t>Annex</a:t>
            </a:r>
            <a:r>
              <a:rPr lang="it-IT" sz="900" b="1" dirty="0" smtClean="0">
                <a:solidFill>
                  <a:srgbClr val="000000"/>
                </a:solidFill>
                <a:cs typeface="Arial" pitchFamily="34" charset="0"/>
              </a:rPr>
              <a:t> to ERA</a:t>
            </a:r>
            <a:r>
              <a:rPr lang="it-IT" sz="900" b="1" baseline="30000" dirty="0" smtClean="0">
                <a:solidFill>
                  <a:srgbClr val="000000"/>
                </a:solidFill>
                <a:cs typeface="Arial" pitchFamily="34" charset="0"/>
              </a:rPr>
              <a:t>(*) </a:t>
            </a:r>
            <a:r>
              <a:rPr lang="it-IT" sz="900" b="1" dirty="0" smtClean="0">
                <a:solidFill>
                  <a:srgbClr val="000000"/>
                </a:solidFill>
                <a:cs typeface="Arial" pitchFamily="34" charset="0"/>
              </a:rPr>
              <a:t> </a:t>
            </a:r>
            <a:r>
              <a:rPr lang="it-IT" sz="900" b="1" dirty="0" err="1" smtClean="0">
                <a:solidFill>
                  <a:srgbClr val="000000"/>
                </a:solidFill>
                <a:cs typeface="Arial" pitchFamily="34" charset="0"/>
              </a:rPr>
              <a:t>ruling</a:t>
            </a:r>
            <a:r>
              <a:rPr lang="it-IT" sz="900" b="1" dirty="0" smtClean="0">
                <a:solidFill>
                  <a:srgbClr val="000000"/>
                </a:solidFill>
                <a:cs typeface="Arial" pitchFamily="34" charset="0"/>
              </a:rPr>
              <a:t> over 10-year </a:t>
            </a:r>
            <a:r>
              <a:rPr lang="it-IT" sz="900" b="1" dirty="0" err="1" smtClean="0">
                <a:solidFill>
                  <a:srgbClr val="000000"/>
                </a:solidFill>
                <a:cs typeface="Arial" pitchFamily="34" charset="0"/>
              </a:rPr>
              <a:t>period</a:t>
            </a:r>
            <a:r>
              <a:rPr lang="it-IT" sz="900" b="1" dirty="0" smtClean="0">
                <a:solidFill>
                  <a:srgbClr val="000000"/>
                </a:solidFill>
                <a:cs typeface="Arial" pitchFamily="34" charset="0"/>
              </a:rPr>
              <a:t> (2022-2031</a:t>
            </a:r>
            <a:r>
              <a:rPr lang="it-IT" sz="900" b="1" dirty="0">
                <a:solidFill>
                  <a:srgbClr val="000000"/>
                </a:solidFill>
                <a:cs typeface="Arial" pitchFamily="34" charset="0"/>
              </a:rPr>
              <a:t>)</a:t>
            </a:r>
          </a:p>
        </p:txBody>
      </p:sp>
      <p:sp>
        <p:nvSpPr>
          <p:cNvPr id="28" name="Freccia a destra rientrata 115">
            <a:extLst>
              <a:ext uri="{FF2B5EF4-FFF2-40B4-BE49-F238E27FC236}">
                <a16:creationId xmlns:a16="http://schemas.microsoft.com/office/drawing/2014/main" xmlns="" id="{3C9F5862-5C8C-416B-9835-630AB284D584}"/>
              </a:ext>
            </a:extLst>
          </p:cNvPr>
          <p:cNvSpPr/>
          <p:nvPr/>
        </p:nvSpPr>
        <p:spPr>
          <a:xfrm>
            <a:off x="6452019" y="4298552"/>
            <a:ext cx="2008415" cy="1290688"/>
          </a:xfrm>
          <a:prstGeom prst="notchedRightArrow">
            <a:avLst>
              <a:gd name="adj1" fmla="val 100000"/>
              <a:gd name="adj2" fmla="val 50000"/>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0" rIns="30668" bIns="30668" rtlCol="0" anchor="ctr" anchorCtr="0"/>
          <a:lstStyle/>
          <a:p>
            <a:pPr algn="ctr" defTabSz="769492"/>
            <a:r>
              <a:rPr lang="it-IT" sz="900" b="1" dirty="0">
                <a:solidFill>
                  <a:srgbClr val="000000"/>
                </a:solidFill>
                <a:cs typeface="Arial" pitchFamily="34" charset="0"/>
              </a:rPr>
              <a:t>MIT/MEF</a:t>
            </a:r>
          </a:p>
          <a:p>
            <a:pPr algn="ctr" defTabSz="769492"/>
            <a:r>
              <a:rPr lang="it-IT" sz="900" b="1" dirty="0" err="1" smtClean="0">
                <a:solidFill>
                  <a:srgbClr val="000000"/>
                </a:solidFill>
                <a:cs typeface="Arial" pitchFamily="34" charset="0"/>
              </a:rPr>
              <a:t>Approval</a:t>
            </a:r>
            <a:r>
              <a:rPr lang="it-IT" sz="900" b="1" dirty="0" smtClean="0">
                <a:solidFill>
                  <a:srgbClr val="000000"/>
                </a:solidFill>
                <a:cs typeface="Arial" pitchFamily="34" charset="0"/>
              </a:rPr>
              <a:t> </a:t>
            </a:r>
            <a:r>
              <a:rPr lang="it-IT" sz="900" b="1" dirty="0" err="1" smtClean="0">
                <a:solidFill>
                  <a:srgbClr val="000000"/>
                </a:solidFill>
                <a:cs typeface="Arial" pitchFamily="34" charset="0"/>
              </a:rPr>
              <a:t>decree</a:t>
            </a:r>
            <a:r>
              <a:rPr lang="it-IT" sz="900" b="1" dirty="0" smtClean="0">
                <a:solidFill>
                  <a:srgbClr val="000000"/>
                </a:solidFill>
                <a:cs typeface="Arial" pitchFamily="34" charset="0"/>
              </a:rPr>
              <a:t> of </a:t>
            </a:r>
            <a:r>
              <a:rPr lang="it-IT" sz="900" b="1" dirty="0" err="1" smtClean="0">
                <a:solidFill>
                  <a:srgbClr val="000000"/>
                </a:solidFill>
                <a:cs typeface="Arial" pitchFamily="34" charset="0"/>
              </a:rPr>
              <a:t>Annex</a:t>
            </a:r>
            <a:r>
              <a:rPr lang="it-IT" sz="900" b="1" dirty="0" smtClean="0">
                <a:solidFill>
                  <a:srgbClr val="000000"/>
                </a:solidFill>
                <a:cs typeface="Arial" pitchFamily="34" charset="0"/>
              </a:rPr>
              <a:t> to ERA</a:t>
            </a:r>
            <a:endParaRPr lang="it-IT" sz="900" b="1" dirty="0">
              <a:solidFill>
                <a:srgbClr val="000000"/>
              </a:solidFill>
              <a:cs typeface="Arial" pitchFamily="34" charset="0"/>
            </a:endParaRPr>
          </a:p>
        </p:txBody>
      </p:sp>
      <p:sp>
        <p:nvSpPr>
          <p:cNvPr id="6" name="Rettangolo 5"/>
          <p:cNvSpPr/>
          <p:nvPr/>
        </p:nvSpPr>
        <p:spPr>
          <a:xfrm>
            <a:off x="323527" y="1052736"/>
            <a:ext cx="8588978" cy="2492990"/>
          </a:xfrm>
          <a:prstGeom prst="rect">
            <a:avLst/>
          </a:prstGeom>
        </p:spPr>
        <p:txBody>
          <a:bodyPr wrap="square">
            <a:spAutoFit/>
          </a:bodyPr>
          <a:lstStyle/>
          <a:p>
            <a:r>
              <a:rPr lang="it-IT" sz="1200" b="1" dirty="0" smtClean="0"/>
              <a:t>Q. </a:t>
            </a:r>
            <a:r>
              <a:rPr lang="it-IT" sz="1200" b="1" dirty="0" err="1" smtClean="0"/>
              <a:t>What</a:t>
            </a:r>
            <a:r>
              <a:rPr lang="it-IT" sz="1200" b="1" dirty="0" smtClean="0"/>
              <a:t> </a:t>
            </a:r>
            <a:r>
              <a:rPr lang="it-IT" sz="1200" b="1" dirty="0" err="1"/>
              <a:t>is</a:t>
            </a:r>
            <a:r>
              <a:rPr lang="it-IT" sz="1200" b="1" dirty="0"/>
              <a:t> </a:t>
            </a:r>
            <a:r>
              <a:rPr lang="it-IT" sz="1200" b="1" dirty="0" err="1"/>
              <a:t>ADR’s</a:t>
            </a:r>
            <a:r>
              <a:rPr lang="it-IT" sz="1200" b="1" dirty="0"/>
              <a:t> </a:t>
            </a:r>
            <a:r>
              <a:rPr lang="it-IT" sz="1200" b="1" dirty="0" err="1"/>
              <a:t>intention</a:t>
            </a:r>
            <a:r>
              <a:rPr lang="it-IT" sz="1200" b="1" dirty="0"/>
              <a:t> </a:t>
            </a:r>
            <a:r>
              <a:rPr lang="it-IT" sz="1200" b="1" dirty="0" err="1"/>
              <a:t>regarding</a:t>
            </a:r>
            <a:r>
              <a:rPr lang="it-IT" sz="1200" b="1" dirty="0"/>
              <a:t> the </a:t>
            </a:r>
            <a:r>
              <a:rPr lang="it-IT" sz="1200" b="1" dirty="0" err="1"/>
              <a:t>next</a:t>
            </a:r>
            <a:r>
              <a:rPr lang="it-IT" sz="1200" b="1" dirty="0"/>
              <a:t> 5-year </a:t>
            </a:r>
            <a:r>
              <a:rPr lang="it-IT" sz="1200" b="1" dirty="0" err="1"/>
              <a:t>framework</a:t>
            </a:r>
            <a:r>
              <a:rPr lang="it-IT" sz="1200" b="1" dirty="0"/>
              <a:t> and </a:t>
            </a:r>
            <a:r>
              <a:rPr lang="it-IT" sz="1200" b="1" dirty="0" err="1"/>
              <a:t>what</a:t>
            </a:r>
            <a:r>
              <a:rPr lang="it-IT" sz="1200" b="1" dirty="0"/>
              <a:t> </a:t>
            </a:r>
            <a:r>
              <a:rPr lang="it-IT" sz="1200" b="1" dirty="0" err="1"/>
              <a:t>is</a:t>
            </a:r>
            <a:r>
              <a:rPr lang="it-IT" sz="1200" b="1" dirty="0"/>
              <a:t> the schedule for </a:t>
            </a:r>
            <a:r>
              <a:rPr lang="it-IT" sz="1200" b="1" dirty="0" err="1"/>
              <a:t>discussions</a:t>
            </a:r>
            <a:r>
              <a:rPr lang="it-IT" sz="1200" b="1" dirty="0"/>
              <a:t> and </a:t>
            </a:r>
            <a:r>
              <a:rPr lang="it-IT" sz="1200" b="1" dirty="0" err="1"/>
              <a:t>consultations</a:t>
            </a:r>
            <a:r>
              <a:rPr lang="it-IT" sz="1200" b="1" dirty="0"/>
              <a:t> with </a:t>
            </a:r>
            <a:r>
              <a:rPr lang="it-IT" sz="1200" b="1" dirty="0" err="1"/>
              <a:t>users</a:t>
            </a:r>
            <a:r>
              <a:rPr lang="it-IT" sz="1200" b="1" dirty="0" smtClean="0"/>
              <a:t>?</a:t>
            </a:r>
          </a:p>
          <a:p>
            <a:endParaRPr lang="it-IT" sz="1200" b="1" dirty="0" smtClean="0"/>
          </a:p>
          <a:p>
            <a:endParaRPr lang="it-IT" sz="1200" dirty="0"/>
          </a:p>
          <a:p>
            <a:r>
              <a:rPr lang="it-IT" sz="1200" b="1" dirty="0" smtClean="0"/>
              <a:t>A. </a:t>
            </a:r>
            <a:r>
              <a:rPr lang="it-IT" sz="1200" dirty="0" err="1" smtClean="0"/>
              <a:t>ADR’s</a:t>
            </a:r>
            <a:r>
              <a:rPr lang="it-IT" sz="1200" dirty="0" smtClean="0"/>
              <a:t> </a:t>
            </a:r>
            <a:r>
              <a:rPr lang="it-IT" sz="1200" dirty="0" err="1" smtClean="0"/>
              <a:t>intention</a:t>
            </a:r>
            <a:r>
              <a:rPr lang="it-IT" sz="1200" dirty="0" smtClean="0"/>
              <a:t> </a:t>
            </a:r>
            <a:r>
              <a:rPr lang="it-IT" sz="1200" dirty="0" err="1" smtClean="0"/>
              <a:t>is</a:t>
            </a:r>
            <a:r>
              <a:rPr lang="it-IT" sz="1200" dirty="0" smtClean="0"/>
              <a:t> to start ASAP </a:t>
            </a:r>
            <a:r>
              <a:rPr lang="it-IT" sz="1200" dirty="0" smtClean="0"/>
              <a:t>with </a:t>
            </a:r>
            <a:r>
              <a:rPr lang="it-IT" sz="1200" dirty="0" err="1" smtClean="0"/>
              <a:t>relevant</a:t>
            </a:r>
            <a:r>
              <a:rPr lang="it-IT" sz="1200" dirty="0" smtClean="0"/>
              <a:t> </a:t>
            </a:r>
            <a:r>
              <a:rPr lang="it-IT" sz="1200" dirty="0" err="1" smtClean="0"/>
              <a:t>institution</a:t>
            </a:r>
            <a:r>
              <a:rPr lang="it-IT" sz="1200" dirty="0" smtClean="0"/>
              <a:t>(s) </a:t>
            </a:r>
            <a:r>
              <a:rPr lang="it-IT" sz="1200" dirty="0" err="1" smtClean="0"/>
              <a:t>scrutiny</a:t>
            </a:r>
            <a:r>
              <a:rPr lang="it-IT" sz="1200" dirty="0" smtClean="0"/>
              <a:t> of </a:t>
            </a:r>
            <a:r>
              <a:rPr lang="it-IT" sz="1200" dirty="0" err="1" smtClean="0"/>
              <a:t>allowable</a:t>
            </a:r>
            <a:r>
              <a:rPr lang="it-IT" sz="1200" dirty="0" smtClean="0"/>
              <a:t> </a:t>
            </a:r>
            <a:r>
              <a:rPr lang="it-IT" sz="1200" dirty="0" err="1" smtClean="0"/>
              <a:t>costs</a:t>
            </a:r>
            <a:r>
              <a:rPr lang="it-IT" sz="1200" dirty="0" smtClean="0"/>
              <a:t> for </a:t>
            </a:r>
            <a:r>
              <a:rPr lang="it-IT" sz="1200" dirty="0" err="1" smtClean="0"/>
              <a:t>forthcoming</a:t>
            </a:r>
            <a:r>
              <a:rPr lang="it-IT" sz="1200" dirty="0" smtClean="0"/>
              <a:t> 5-year </a:t>
            </a:r>
            <a:r>
              <a:rPr lang="it-IT" sz="1200" dirty="0" err="1" smtClean="0"/>
              <a:t>regulatory</a:t>
            </a:r>
            <a:r>
              <a:rPr lang="it-IT" sz="1200" dirty="0" smtClean="0"/>
              <a:t> </a:t>
            </a:r>
            <a:r>
              <a:rPr lang="it-IT" sz="1200" dirty="0" err="1" smtClean="0"/>
              <a:t>period</a:t>
            </a:r>
            <a:r>
              <a:rPr lang="it-IT" sz="1200" dirty="0" smtClean="0"/>
              <a:t> 2022-26</a:t>
            </a:r>
          </a:p>
          <a:p>
            <a:endParaRPr lang="it-IT" sz="1200" dirty="0"/>
          </a:p>
          <a:p>
            <a:r>
              <a:rPr lang="it-IT" sz="1200" dirty="0" smtClean="0"/>
              <a:t>With </a:t>
            </a:r>
            <a:r>
              <a:rPr lang="it-IT" sz="1200" dirty="0" err="1" smtClean="0"/>
              <a:t>this</a:t>
            </a:r>
            <a:r>
              <a:rPr lang="it-IT" sz="1200" dirty="0" smtClean="0"/>
              <a:t> goal in </a:t>
            </a:r>
            <a:r>
              <a:rPr lang="it-IT" sz="1200" dirty="0" err="1" smtClean="0"/>
              <a:t>mind</a:t>
            </a:r>
            <a:r>
              <a:rPr lang="it-IT" sz="1200" dirty="0" smtClean="0"/>
              <a:t>, ADR </a:t>
            </a:r>
            <a:r>
              <a:rPr lang="it-IT" sz="1200" dirty="0" err="1" smtClean="0"/>
              <a:t>has</a:t>
            </a:r>
            <a:r>
              <a:rPr lang="it-IT" sz="1200" dirty="0" smtClean="0"/>
              <a:t> </a:t>
            </a:r>
            <a:r>
              <a:rPr lang="it-IT" sz="1200" dirty="0" err="1" smtClean="0"/>
              <a:t>already</a:t>
            </a:r>
            <a:r>
              <a:rPr lang="it-IT" sz="1200" dirty="0" smtClean="0"/>
              <a:t> </a:t>
            </a:r>
            <a:r>
              <a:rPr lang="it-IT" sz="1200" dirty="0" err="1" smtClean="0"/>
              <a:t>informed</a:t>
            </a:r>
            <a:r>
              <a:rPr lang="it-IT" sz="1200" dirty="0" smtClean="0"/>
              <a:t> ENAC on the </a:t>
            </a:r>
            <a:r>
              <a:rPr lang="it-IT" sz="1200" dirty="0" err="1" smtClean="0"/>
              <a:t>main</a:t>
            </a:r>
            <a:r>
              <a:rPr lang="it-IT" sz="1200" dirty="0" smtClean="0"/>
              <a:t> </a:t>
            </a:r>
            <a:r>
              <a:rPr lang="it-IT" sz="1200" dirty="0" err="1" smtClean="0"/>
              <a:t>elements</a:t>
            </a:r>
            <a:r>
              <a:rPr lang="it-IT" sz="1200" dirty="0" smtClean="0"/>
              <a:t> of a </a:t>
            </a:r>
            <a:r>
              <a:rPr lang="it-IT" sz="1200" dirty="0" err="1" smtClean="0"/>
              <a:t>capex</a:t>
            </a:r>
            <a:r>
              <a:rPr lang="it-IT" sz="1200" dirty="0" smtClean="0"/>
              <a:t> </a:t>
            </a:r>
            <a:r>
              <a:rPr lang="it-IT" sz="1200" dirty="0" err="1" smtClean="0"/>
              <a:t>plan</a:t>
            </a:r>
            <a:r>
              <a:rPr lang="it-IT" sz="1200" dirty="0" smtClean="0"/>
              <a:t> </a:t>
            </a:r>
            <a:r>
              <a:rPr lang="it-IT" sz="1200" dirty="0" err="1" smtClean="0"/>
              <a:t>needed</a:t>
            </a:r>
            <a:r>
              <a:rPr lang="it-IT" sz="1200" dirty="0" smtClean="0"/>
              <a:t> to cover 10-year </a:t>
            </a:r>
            <a:r>
              <a:rPr lang="it-IT" sz="1200" dirty="0" err="1" smtClean="0"/>
              <a:t>contract</a:t>
            </a:r>
            <a:r>
              <a:rPr lang="it-IT" sz="1200" dirty="0" smtClean="0"/>
              <a:t> </a:t>
            </a:r>
            <a:r>
              <a:rPr lang="it-IT" sz="1200" dirty="0" err="1" smtClean="0"/>
              <a:t>period</a:t>
            </a:r>
            <a:r>
              <a:rPr lang="it-IT" sz="1200" dirty="0" smtClean="0"/>
              <a:t> 2022-31</a:t>
            </a:r>
          </a:p>
          <a:p>
            <a:endParaRPr lang="it-IT" sz="1200" dirty="0"/>
          </a:p>
          <a:p>
            <a:r>
              <a:rPr lang="it-IT" sz="1200" dirty="0" smtClean="0"/>
              <a:t>ADR </a:t>
            </a:r>
            <a:r>
              <a:rPr lang="it-IT" sz="1200" dirty="0" err="1" smtClean="0"/>
              <a:t>is</a:t>
            </a:r>
            <a:r>
              <a:rPr lang="it-IT" sz="1200" dirty="0" smtClean="0"/>
              <a:t> </a:t>
            </a:r>
            <a:r>
              <a:rPr lang="it-IT" sz="1200" dirty="0" err="1" smtClean="0"/>
              <a:t>very</a:t>
            </a:r>
            <a:r>
              <a:rPr lang="it-IT" sz="1200" dirty="0" smtClean="0"/>
              <a:t> </a:t>
            </a:r>
            <a:r>
              <a:rPr lang="it-IT" sz="1200" dirty="0" err="1" smtClean="0"/>
              <a:t>keen</a:t>
            </a:r>
            <a:r>
              <a:rPr lang="it-IT" sz="1200" dirty="0" smtClean="0"/>
              <a:t> to start </a:t>
            </a:r>
            <a:r>
              <a:rPr lang="it-IT" sz="1200" dirty="0" err="1" smtClean="0"/>
              <a:t>discussing</a:t>
            </a:r>
            <a:r>
              <a:rPr lang="it-IT" sz="1200" dirty="0" smtClean="0"/>
              <a:t> with </a:t>
            </a:r>
            <a:r>
              <a:rPr lang="it-IT" sz="1200" dirty="0" err="1" smtClean="0"/>
              <a:t>relevant</a:t>
            </a:r>
            <a:r>
              <a:rPr lang="it-IT" sz="1200" dirty="0" smtClean="0"/>
              <a:t> </a:t>
            </a:r>
            <a:r>
              <a:rPr lang="it-IT" sz="1200" dirty="0" err="1" smtClean="0"/>
              <a:t>institutions</a:t>
            </a:r>
            <a:r>
              <a:rPr lang="it-IT" sz="1200" dirty="0" smtClean="0"/>
              <a:t> and</a:t>
            </a:r>
            <a:r>
              <a:rPr lang="it-IT" sz="1200" dirty="0" smtClean="0"/>
              <a:t> </a:t>
            </a:r>
            <a:r>
              <a:rPr lang="it-IT" sz="1200" dirty="0" err="1" smtClean="0"/>
              <a:t>users</a:t>
            </a:r>
            <a:r>
              <a:rPr lang="it-IT" sz="1200" dirty="0" smtClean="0"/>
              <a:t> </a:t>
            </a:r>
            <a:r>
              <a:rPr lang="it-IT" sz="1200" dirty="0" err="1" smtClean="0"/>
              <a:t>capex</a:t>
            </a:r>
            <a:r>
              <a:rPr lang="it-IT" sz="1200" dirty="0" smtClean="0"/>
              <a:t> </a:t>
            </a:r>
            <a:r>
              <a:rPr lang="it-IT" sz="1200" dirty="0" err="1" smtClean="0"/>
              <a:t>plan</a:t>
            </a:r>
            <a:r>
              <a:rPr lang="it-IT" sz="1200" dirty="0" smtClean="0"/>
              <a:t> and </a:t>
            </a:r>
            <a:r>
              <a:rPr lang="it-IT" sz="1200" dirty="0" err="1" smtClean="0"/>
              <a:t>provisions</a:t>
            </a:r>
            <a:r>
              <a:rPr lang="it-IT" sz="1200" dirty="0" smtClean="0"/>
              <a:t> </a:t>
            </a:r>
            <a:r>
              <a:rPr lang="it-IT" sz="1200" dirty="0" err="1" smtClean="0"/>
              <a:t>aimed</a:t>
            </a:r>
            <a:r>
              <a:rPr lang="it-IT" sz="1200" dirty="0" smtClean="0"/>
              <a:t> </a:t>
            </a:r>
            <a:r>
              <a:rPr lang="it-IT" sz="1200" dirty="0" err="1" smtClean="0"/>
              <a:t>at</a:t>
            </a:r>
            <a:r>
              <a:rPr lang="it-IT" sz="1200" dirty="0" smtClean="0"/>
              <a:t> </a:t>
            </a:r>
            <a:r>
              <a:rPr lang="it-IT" sz="1200" dirty="0" err="1" smtClean="0"/>
              <a:t>smoothening</a:t>
            </a:r>
            <a:r>
              <a:rPr lang="it-IT" sz="1200" dirty="0" smtClean="0"/>
              <a:t> </a:t>
            </a:r>
            <a:r>
              <a:rPr lang="it-IT" sz="1200" dirty="0" err="1" smtClean="0"/>
              <a:t>tariff</a:t>
            </a:r>
            <a:r>
              <a:rPr lang="it-IT" sz="1200" dirty="0" smtClean="0"/>
              <a:t> </a:t>
            </a:r>
            <a:r>
              <a:rPr lang="it-IT" sz="1200" dirty="0" err="1" smtClean="0"/>
              <a:t>impacts</a:t>
            </a:r>
            <a:r>
              <a:rPr lang="it-IT" sz="1200" dirty="0" smtClean="0"/>
              <a:t> </a:t>
            </a:r>
            <a:r>
              <a:rPr lang="it-IT" sz="1200" dirty="0" err="1" smtClean="0"/>
              <a:t>that</a:t>
            </a:r>
            <a:r>
              <a:rPr lang="it-IT" sz="1200" dirty="0" smtClean="0"/>
              <a:t> </a:t>
            </a:r>
            <a:r>
              <a:rPr lang="it-IT" sz="1200" dirty="0" err="1" smtClean="0"/>
              <a:t>shall</a:t>
            </a:r>
            <a:r>
              <a:rPr lang="it-IT" sz="1200" dirty="0" smtClean="0"/>
              <a:t> </a:t>
            </a:r>
            <a:r>
              <a:rPr lang="it-IT" sz="1200" dirty="0" err="1" smtClean="0"/>
              <a:t>lead</a:t>
            </a:r>
            <a:r>
              <a:rPr lang="it-IT" sz="1200" dirty="0" smtClean="0"/>
              <a:t> to a competitive </a:t>
            </a:r>
            <a:r>
              <a:rPr lang="it-IT" sz="1200" dirty="0" err="1" smtClean="0"/>
              <a:t>tariff</a:t>
            </a:r>
            <a:r>
              <a:rPr lang="it-IT" sz="1200" dirty="0" smtClean="0"/>
              <a:t> package for 2022-26 </a:t>
            </a:r>
          </a:p>
          <a:p>
            <a:r>
              <a:rPr lang="it-IT" sz="1200" dirty="0" smtClean="0"/>
              <a:t>   </a:t>
            </a:r>
            <a:endParaRPr lang="it-IT" sz="1200" dirty="0"/>
          </a:p>
        </p:txBody>
      </p:sp>
      <p:sp>
        <p:nvSpPr>
          <p:cNvPr id="23" name="Rettangolo 22"/>
          <p:cNvSpPr/>
          <p:nvPr/>
        </p:nvSpPr>
        <p:spPr>
          <a:xfrm>
            <a:off x="2450209" y="3691182"/>
            <a:ext cx="681631" cy="431267"/>
          </a:xfrm>
          <a:prstGeom prst="rect">
            <a:avLst/>
          </a:prstGeom>
        </p:spPr>
        <p:txBody>
          <a:bodyPr wrap="square" lIns="30668" tIns="30668" rIns="30668" bIns="30668">
            <a:spAutoFit/>
          </a:bodyPr>
          <a:lstStyle/>
          <a:p>
            <a:pPr algn="ctr" defTabSz="769492"/>
            <a:r>
              <a:rPr lang="it-IT" sz="1200" b="1" i="1" dirty="0" err="1" smtClean="0">
                <a:solidFill>
                  <a:srgbClr val="000000"/>
                </a:solidFill>
              </a:rPr>
              <a:t>June</a:t>
            </a:r>
            <a:r>
              <a:rPr lang="it-IT" sz="1200" b="1" i="1" dirty="0" smtClean="0">
                <a:solidFill>
                  <a:srgbClr val="000000"/>
                </a:solidFill>
              </a:rPr>
              <a:t> 2021</a:t>
            </a:r>
            <a:endParaRPr lang="it-IT" sz="1200" b="1" i="1" dirty="0">
              <a:solidFill>
                <a:srgbClr val="000000"/>
              </a:solidFill>
            </a:endParaRPr>
          </a:p>
        </p:txBody>
      </p:sp>
      <p:sp>
        <p:nvSpPr>
          <p:cNvPr id="27" name="Rettangolo 26"/>
          <p:cNvSpPr/>
          <p:nvPr/>
        </p:nvSpPr>
        <p:spPr>
          <a:xfrm>
            <a:off x="3987100" y="3699605"/>
            <a:ext cx="825647" cy="431267"/>
          </a:xfrm>
          <a:prstGeom prst="rect">
            <a:avLst/>
          </a:prstGeom>
        </p:spPr>
        <p:txBody>
          <a:bodyPr wrap="square" lIns="30668" tIns="30668" rIns="30668" bIns="30668">
            <a:spAutoFit/>
          </a:bodyPr>
          <a:lstStyle/>
          <a:p>
            <a:pPr algn="ctr" defTabSz="769492"/>
            <a:r>
              <a:rPr lang="it-IT" sz="1200" b="1" i="1" dirty="0" err="1" smtClean="0">
                <a:solidFill>
                  <a:srgbClr val="000000"/>
                </a:solidFill>
              </a:rPr>
              <a:t>July-Nov</a:t>
            </a:r>
            <a:r>
              <a:rPr lang="it-IT" sz="1200" b="1" i="1" dirty="0" smtClean="0">
                <a:solidFill>
                  <a:srgbClr val="000000"/>
                </a:solidFill>
              </a:rPr>
              <a:t> 2021</a:t>
            </a:r>
            <a:endParaRPr lang="it-IT" sz="1200" b="1" i="1" dirty="0">
              <a:solidFill>
                <a:srgbClr val="000000"/>
              </a:solidFill>
            </a:endParaRPr>
          </a:p>
        </p:txBody>
      </p:sp>
      <p:sp>
        <p:nvSpPr>
          <p:cNvPr id="30" name="Rettangolo 29"/>
          <p:cNvSpPr/>
          <p:nvPr/>
        </p:nvSpPr>
        <p:spPr>
          <a:xfrm>
            <a:off x="7012850" y="3700057"/>
            <a:ext cx="637933" cy="431267"/>
          </a:xfrm>
          <a:prstGeom prst="rect">
            <a:avLst/>
          </a:prstGeom>
        </p:spPr>
        <p:txBody>
          <a:bodyPr wrap="square" lIns="30668" tIns="30668" rIns="30668" bIns="30668">
            <a:spAutoFit/>
          </a:bodyPr>
          <a:lstStyle/>
          <a:p>
            <a:pPr algn="ctr" defTabSz="769492"/>
            <a:r>
              <a:rPr lang="it-IT" sz="1200" b="1" i="1" dirty="0" err="1" smtClean="0">
                <a:solidFill>
                  <a:srgbClr val="000000"/>
                </a:solidFill>
              </a:rPr>
              <a:t>Dic</a:t>
            </a:r>
            <a:r>
              <a:rPr lang="it-IT" sz="1200" b="1" i="1" dirty="0" smtClean="0">
                <a:solidFill>
                  <a:srgbClr val="000000"/>
                </a:solidFill>
              </a:rPr>
              <a:t> 2021</a:t>
            </a:r>
            <a:endParaRPr lang="it-IT" sz="1200" b="1" i="1" dirty="0">
              <a:solidFill>
                <a:srgbClr val="000000"/>
              </a:solidFill>
            </a:endParaRPr>
          </a:p>
        </p:txBody>
      </p:sp>
    </p:spTree>
    <p:extLst>
      <p:ext uri="{BB962C8B-B14F-4D97-AF65-F5344CB8AC3E}">
        <p14:creationId xmlns:p14="http://schemas.microsoft.com/office/powerpoint/2010/main" val="13777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8776447"/>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221191"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ea typeface="+mj-ea"/>
              <a:cs typeface="+mj-cs"/>
              <a:sym typeface="Arial"/>
            </a:endParaRPr>
          </a:p>
        </p:txBody>
      </p:sp>
      <p:sp>
        <p:nvSpPr>
          <p:cNvPr id="25" name="Titolo 1"/>
          <p:cNvSpPr>
            <a:spLocks noGrp="1"/>
          </p:cNvSpPr>
          <p:nvPr>
            <p:ph type="title"/>
          </p:nvPr>
        </p:nvSpPr>
        <p:spPr>
          <a:xfrm>
            <a:off x="441056" y="233033"/>
            <a:ext cx="8023133" cy="499672"/>
          </a:xfrm>
        </p:spPr>
        <p:txBody>
          <a:bodyPr/>
          <a:lstStyle/>
          <a:p>
            <a:r>
              <a:rPr lang="it-IT" dirty="0" err="1" smtClean="0"/>
              <a:t>Easyjet</a:t>
            </a:r>
            <a:endParaRPr lang="it-IT" dirty="0"/>
          </a:p>
        </p:txBody>
      </p:sp>
      <p:sp>
        <p:nvSpPr>
          <p:cNvPr id="6" name="Rettangolo 5"/>
          <p:cNvSpPr/>
          <p:nvPr/>
        </p:nvSpPr>
        <p:spPr>
          <a:xfrm>
            <a:off x="323527" y="1057960"/>
            <a:ext cx="8588978" cy="3018262"/>
          </a:xfrm>
          <a:prstGeom prst="rect">
            <a:avLst/>
          </a:prstGeom>
        </p:spPr>
        <p:txBody>
          <a:bodyPr wrap="square">
            <a:spAutoFit/>
          </a:bodyPr>
          <a:lstStyle/>
          <a:p>
            <a:pPr>
              <a:lnSpc>
                <a:spcPct val="115000"/>
              </a:lnSpc>
              <a:spcAft>
                <a:spcPts val="1000"/>
              </a:spcAft>
            </a:pPr>
            <a:r>
              <a:rPr lang="it-IT" sz="1200" b="1" dirty="0">
                <a:solidFill>
                  <a:srgbClr val="000000"/>
                </a:solidFill>
                <a:latin typeface="+mj-lt"/>
              </a:rPr>
              <a:t>Q</a:t>
            </a:r>
            <a:r>
              <a:rPr lang="it-IT" sz="1200" b="1" dirty="0" smtClean="0">
                <a:solidFill>
                  <a:srgbClr val="000000"/>
                </a:solidFill>
                <a:latin typeface="+mj-lt"/>
              </a:rPr>
              <a:t>. </a:t>
            </a:r>
            <a:r>
              <a:rPr lang="it-IT" sz="1200" b="1" dirty="0" err="1" smtClean="0">
                <a:solidFill>
                  <a:srgbClr val="000000"/>
                </a:solidFill>
                <a:latin typeface="+mj-lt"/>
              </a:rPr>
              <a:t>Changes</a:t>
            </a:r>
            <a:r>
              <a:rPr lang="it-IT" sz="1200" b="1" dirty="0" smtClean="0">
                <a:solidFill>
                  <a:srgbClr val="000000"/>
                </a:solidFill>
                <a:latin typeface="+mj-lt"/>
              </a:rPr>
              <a:t> to the </a:t>
            </a:r>
            <a:r>
              <a:rPr lang="it-IT" sz="1200" b="1" dirty="0" err="1" smtClean="0">
                <a:solidFill>
                  <a:srgbClr val="000000"/>
                </a:solidFill>
                <a:latin typeface="+mj-lt"/>
              </a:rPr>
              <a:t>current</a:t>
            </a:r>
            <a:r>
              <a:rPr lang="it-IT" sz="1200" b="1" dirty="0" smtClean="0">
                <a:solidFill>
                  <a:srgbClr val="000000"/>
                </a:solidFill>
                <a:latin typeface="+mj-lt"/>
              </a:rPr>
              <a:t> </a:t>
            </a:r>
            <a:r>
              <a:rPr lang="it-IT" sz="1200" b="1" dirty="0" err="1" smtClean="0">
                <a:solidFill>
                  <a:srgbClr val="000000"/>
                </a:solidFill>
                <a:latin typeface="+mj-lt"/>
              </a:rPr>
              <a:t>capex</a:t>
            </a:r>
            <a:r>
              <a:rPr lang="it-IT" sz="1200" b="1" dirty="0" smtClean="0">
                <a:solidFill>
                  <a:srgbClr val="000000"/>
                </a:solidFill>
                <a:latin typeface="+mj-lt"/>
              </a:rPr>
              <a:t> </a:t>
            </a:r>
            <a:r>
              <a:rPr lang="it-IT" sz="1200" b="1" dirty="0" err="1" smtClean="0">
                <a:solidFill>
                  <a:srgbClr val="000000"/>
                </a:solidFill>
                <a:latin typeface="+mj-lt"/>
              </a:rPr>
              <a:t>programme</a:t>
            </a:r>
            <a:endParaRPr lang="en-US" sz="1200" dirty="0" smtClean="0">
              <a:solidFill>
                <a:srgbClr val="000000"/>
              </a:solidFill>
              <a:latin typeface="+mj-lt"/>
            </a:endParaRPr>
          </a:p>
          <a:p>
            <a:pPr algn="just"/>
            <a:endParaRPr lang="it-IT" sz="1200" dirty="0">
              <a:solidFill>
                <a:srgbClr val="000000"/>
              </a:solidFill>
              <a:latin typeface="+mj-lt"/>
            </a:endParaRPr>
          </a:p>
          <a:p>
            <a:pPr algn="just"/>
            <a:r>
              <a:rPr lang="en-US" sz="1200" dirty="0" smtClean="0">
                <a:solidFill>
                  <a:srgbClr val="000000"/>
                </a:solidFill>
                <a:latin typeface="+mj-lt"/>
              </a:rPr>
              <a:t>A. In </a:t>
            </a:r>
            <a:r>
              <a:rPr lang="en-US" sz="1200" dirty="0">
                <a:solidFill>
                  <a:srgbClr val="000000"/>
                </a:solidFill>
                <a:latin typeface="+mj-lt"/>
              </a:rPr>
              <a:t>light of the ongoing </a:t>
            </a:r>
            <a:r>
              <a:rPr lang="en-US" sz="1200" dirty="0" smtClean="0">
                <a:solidFill>
                  <a:srgbClr val="000000"/>
                </a:solidFill>
                <a:latin typeface="+mj-lt"/>
              </a:rPr>
              <a:t>unprecedented crisis</a:t>
            </a:r>
            <a:r>
              <a:rPr lang="en-US" sz="1200" dirty="0">
                <a:solidFill>
                  <a:srgbClr val="000000"/>
                </a:solidFill>
                <a:latin typeface="+mj-lt"/>
              </a:rPr>
              <a:t>, starting from April ADR progressively suspended activities relating to structural investments for capacity and quality development NOT linked to regulatory and safety adjustments.</a:t>
            </a:r>
          </a:p>
          <a:p>
            <a:pPr algn="just"/>
            <a:endParaRPr lang="en-US" sz="1200" dirty="0" smtClean="0">
              <a:solidFill>
                <a:srgbClr val="000000"/>
              </a:solidFill>
              <a:latin typeface="+mj-lt"/>
            </a:endParaRPr>
          </a:p>
          <a:p>
            <a:pPr algn="just"/>
            <a:r>
              <a:rPr lang="en-US" sz="1200" dirty="0" smtClean="0">
                <a:solidFill>
                  <a:srgbClr val="000000"/>
                </a:solidFill>
                <a:latin typeface="+mj-lt"/>
              </a:rPr>
              <a:t>As said previously, the estimate for </a:t>
            </a:r>
            <a:r>
              <a:rPr lang="en-US" sz="1200" dirty="0">
                <a:solidFill>
                  <a:srgbClr val="000000"/>
                </a:solidFill>
                <a:latin typeface="+mj-lt"/>
              </a:rPr>
              <a:t>2020 </a:t>
            </a:r>
            <a:r>
              <a:rPr lang="en-US" sz="1200" dirty="0" err="1" smtClean="0">
                <a:solidFill>
                  <a:srgbClr val="000000"/>
                </a:solidFill>
                <a:latin typeface="+mj-lt"/>
              </a:rPr>
              <a:t>capex</a:t>
            </a:r>
            <a:r>
              <a:rPr lang="en-US" sz="1200" dirty="0" smtClean="0">
                <a:solidFill>
                  <a:srgbClr val="000000"/>
                </a:solidFill>
                <a:latin typeface="+mj-lt"/>
              </a:rPr>
              <a:t> is of </a:t>
            </a:r>
            <a:r>
              <a:rPr lang="en-US" sz="1200" dirty="0">
                <a:solidFill>
                  <a:srgbClr val="000000"/>
                </a:solidFill>
                <a:latin typeface="+mj-lt"/>
              </a:rPr>
              <a:t>approximately € 125 million, as detailed in the </a:t>
            </a:r>
            <a:r>
              <a:rPr lang="en-US" sz="1200" dirty="0" err="1">
                <a:solidFill>
                  <a:srgbClr val="000000"/>
                </a:solidFill>
                <a:latin typeface="+mj-lt"/>
              </a:rPr>
              <a:t>ppt</a:t>
            </a:r>
            <a:r>
              <a:rPr lang="en-US" sz="1200" dirty="0">
                <a:solidFill>
                  <a:srgbClr val="000000"/>
                </a:solidFill>
                <a:latin typeface="+mj-lt"/>
              </a:rPr>
              <a:t> on the progress of the </a:t>
            </a:r>
            <a:r>
              <a:rPr lang="en-US" sz="1200" dirty="0" smtClean="0">
                <a:solidFill>
                  <a:srgbClr val="000000"/>
                </a:solidFill>
                <a:latin typeface="+mj-lt"/>
              </a:rPr>
              <a:t>Plan</a:t>
            </a:r>
          </a:p>
          <a:p>
            <a:pPr algn="just"/>
            <a:endParaRPr lang="en-US" sz="1200" dirty="0">
              <a:solidFill>
                <a:srgbClr val="000000"/>
              </a:solidFill>
              <a:latin typeface="+mj-lt"/>
            </a:endParaRPr>
          </a:p>
          <a:p>
            <a:pPr algn="just"/>
            <a:r>
              <a:rPr lang="en-US" sz="1200" dirty="0">
                <a:solidFill>
                  <a:srgbClr val="000000"/>
                </a:solidFill>
                <a:latin typeface="+mj-lt"/>
              </a:rPr>
              <a:t>It is currently foreseeable that the </a:t>
            </a:r>
            <a:r>
              <a:rPr lang="en-US" sz="1200" dirty="0" smtClean="0">
                <a:solidFill>
                  <a:srgbClr val="000000"/>
                </a:solidFill>
                <a:latin typeface="+mj-lt"/>
              </a:rPr>
              <a:t>review/reduction </a:t>
            </a:r>
            <a:r>
              <a:rPr lang="en-US" sz="1200" dirty="0">
                <a:solidFill>
                  <a:srgbClr val="000000"/>
                </a:solidFill>
                <a:latin typeface="+mj-lt"/>
              </a:rPr>
              <a:t>in </a:t>
            </a:r>
            <a:r>
              <a:rPr lang="en-US" sz="1200" dirty="0" err="1">
                <a:solidFill>
                  <a:srgbClr val="000000"/>
                </a:solidFill>
                <a:latin typeface="+mj-lt"/>
              </a:rPr>
              <a:t>capex</a:t>
            </a:r>
            <a:r>
              <a:rPr lang="en-US" sz="1200" dirty="0">
                <a:solidFill>
                  <a:srgbClr val="000000"/>
                </a:solidFill>
                <a:latin typeface="+mj-lt"/>
              </a:rPr>
              <a:t> will also continue in 2021 and production will be resumed </a:t>
            </a:r>
            <a:r>
              <a:rPr lang="en-US" sz="1200" dirty="0" smtClean="0">
                <a:solidFill>
                  <a:srgbClr val="000000"/>
                </a:solidFill>
                <a:latin typeface="+mj-lt"/>
              </a:rPr>
              <a:t>in sync with </a:t>
            </a:r>
            <a:r>
              <a:rPr lang="en-US" sz="1200" dirty="0">
                <a:solidFill>
                  <a:srgbClr val="000000"/>
                </a:solidFill>
                <a:latin typeface="+mj-lt"/>
              </a:rPr>
              <a:t>the resumption of traffic with priority to:</a:t>
            </a:r>
          </a:p>
          <a:p>
            <a:pPr algn="just"/>
            <a:endParaRPr lang="en-US" sz="1200" dirty="0" smtClean="0">
              <a:solidFill>
                <a:srgbClr val="000000"/>
              </a:solidFill>
              <a:latin typeface="+mj-lt"/>
            </a:endParaRPr>
          </a:p>
          <a:p>
            <a:pPr marL="171450" indent="-171450" algn="just">
              <a:buFont typeface="Arial" panose="020B0604020202020204" pitchFamily="34" charset="0"/>
              <a:buChar char="•"/>
            </a:pPr>
            <a:r>
              <a:rPr lang="en-US" sz="1200" dirty="0" smtClean="0">
                <a:solidFill>
                  <a:srgbClr val="000000"/>
                </a:solidFill>
                <a:latin typeface="+mj-lt"/>
              </a:rPr>
              <a:t>Taxiway </a:t>
            </a:r>
            <a:r>
              <a:rPr lang="en-US" sz="1200" dirty="0">
                <a:solidFill>
                  <a:srgbClr val="000000"/>
                </a:solidFill>
                <a:latin typeface="+mj-lt"/>
              </a:rPr>
              <a:t>and </a:t>
            </a:r>
            <a:r>
              <a:rPr lang="en-US" sz="1200" dirty="0" smtClean="0">
                <a:solidFill>
                  <a:srgbClr val="000000"/>
                </a:solidFill>
                <a:latin typeface="+mj-lt"/>
              </a:rPr>
              <a:t>aprons</a:t>
            </a:r>
            <a:endParaRPr lang="en-US" sz="1200" dirty="0">
              <a:solidFill>
                <a:srgbClr val="000000"/>
              </a:solidFill>
              <a:latin typeface="+mj-lt"/>
            </a:endParaRPr>
          </a:p>
          <a:p>
            <a:pPr marL="171450" indent="-171450" algn="just">
              <a:buFont typeface="Arial" panose="020B0604020202020204" pitchFamily="34" charset="0"/>
              <a:buChar char="•"/>
            </a:pPr>
            <a:r>
              <a:rPr lang="en-US" sz="1200" dirty="0" smtClean="0">
                <a:solidFill>
                  <a:srgbClr val="000000"/>
                </a:solidFill>
                <a:latin typeface="+mj-lt"/>
              </a:rPr>
              <a:t>Anti-seismic </a:t>
            </a:r>
            <a:r>
              <a:rPr lang="en-US" sz="1200" dirty="0">
                <a:solidFill>
                  <a:srgbClr val="000000"/>
                </a:solidFill>
                <a:latin typeface="+mj-lt"/>
              </a:rPr>
              <a:t>and fire-fighting </a:t>
            </a:r>
            <a:r>
              <a:rPr lang="en-US" sz="1200" dirty="0" smtClean="0">
                <a:solidFill>
                  <a:srgbClr val="000000"/>
                </a:solidFill>
                <a:latin typeface="+mj-lt"/>
              </a:rPr>
              <a:t>compliance interventions on </a:t>
            </a:r>
            <a:r>
              <a:rPr lang="en-US" sz="1200" dirty="0">
                <a:solidFill>
                  <a:srgbClr val="000000"/>
                </a:solidFill>
                <a:latin typeface="+mj-lt"/>
              </a:rPr>
              <a:t>terminals</a:t>
            </a:r>
          </a:p>
          <a:p>
            <a:pPr marL="171450" indent="-171450" algn="just">
              <a:buFont typeface="Arial" panose="020B0604020202020204" pitchFamily="34" charset="0"/>
              <a:buChar char="•"/>
            </a:pPr>
            <a:r>
              <a:rPr lang="en-US" sz="1200" dirty="0" smtClean="0">
                <a:solidFill>
                  <a:srgbClr val="000000"/>
                </a:solidFill>
                <a:latin typeface="+mj-lt"/>
              </a:rPr>
              <a:t>Capacity </a:t>
            </a:r>
            <a:r>
              <a:rPr lang="en-US" sz="1200" dirty="0">
                <a:solidFill>
                  <a:srgbClr val="000000"/>
                </a:solidFill>
                <a:latin typeface="+mj-lt"/>
              </a:rPr>
              <a:t>building sites in progress and in an advanced state of completion at the time of the outbreak of the pandemic</a:t>
            </a:r>
          </a:p>
          <a:p>
            <a:pPr algn="just"/>
            <a:endParaRPr lang="en-US" sz="1200" dirty="0" smtClean="0">
              <a:solidFill>
                <a:srgbClr val="000000"/>
              </a:solidFill>
              <a:latin typeface="+mj-lt"/>
            </a:endParaRPr>
          </a:p>
        </p:txBody>
      </p:sp>
    </p:spTree>
    <p:extLst>
      <p:ext uri="{BB962C8B-B14F-4D97-AF65-F5344CB8AC3E}">
        <p14:creationId xmlns:p14="http://schemas.microsoft.com/office/powerpoint/2010/main" val="3890384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3695775084"/>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217097"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ea typeface="+mj-ea"/>
              <a:cs typeface="+mj-cs"/>
              <a:sym typeface="Arial"/>
            </a:endParaRPr>
          </a:p>
        </p:txBody>
      </p:sp>
      <p:sp>
        <p:nvSpPr>
          <p:cNvPr id="25" name="Titolo 1"/>
          <p:cNvSpPr>
            <a:spLocks noGrp="1"/>
          </p:cNvSpPr>
          <p:nvPr>
            <p:ph type="title"/>
          </p:nvPr>
        </p:nvSpPr>
        <p:spPr>
          <a:xfrm>
            <a:off x="441056" y="233033"/>
            <a:ext cx="8023133" cy="499672"/>
          </a:xfrm>
        </p:spPr>
        <p:txBody>
          <a:bodyPr/>
          <a:lstStyle/>
          <a:p>
            <a:r>
              <a:rPr lang="it-IT" dirty="0" err="1" smtClean="0"/>
              <a:t>Easyjet</a:t>
            </a:r>
            <a:endParaRPr lang="it-IT" dirty="0"/>
          </a:p>
        </p:txBody>
      </p:sp>
      <p:sp>
        <p:nvSpPr>
          <p:cNvPr id="6" name="Rettangolo 5"/>
          <p:cNvSpPr/>
          <p:nvPr/>
        </p:nvSpPr>
        <p:spPr>
          <a:xfrm>
            <a:off x="323527" y="1057960"/>
            <a:ext cx="8588978" cy="3572260"/>
          </a:xfrm>
          <a:prstGeom prst="rect">
            <a:avLst/>
          </a:prstGeom>
        </p:spPr>
        <p:txBody>
          <a:bodyPr wrap="square">
            <a:spAutoFit/>
          </a:bodyPr>
          <a:lstStyle/>
          <a:p>
            <a:pPr>
              <a:lnSpc>
                <a:spcPct val="115000"/>
              </a:lnSpc>
              <a:spcAft>
                <a:spcPts val="1000"/>
              </a:spcAft>
            </a:pPr>
            <a:r>
              <a:rPr lang="it-IT" sz="1200" b="1" dirty="0">
                <a:solidFill>
                  <a:srgbClr val="000000"/>
                </a:solidFill>
                <a:latin typeface="+mj-lt"/>
              </a:rPr>
              <a:t>Q</a:t>
            </a:r>
            <a:r>
              <a:rPr lang="it-IT" sz="1200" b="1" dirty="0" smtClean="0">
                <a:solidFill>
                  <a:srgbClr val="000000"/>
                </a:solidFill>
                <a:latin typeface="+mj-lt"/>
              </a:rPr>
              <a:t>. </a:t>
            </a:r>
            <a:r>
              <a:rPr lang="it-IT" sz="1200" b="1" dirty="0" err="1" smtClean="0">
                <a:solidFill>
                  <a:srgbClr val="000000"/>
                </a:solidFill>
                <a:latin typeface="+mj-lt"/>
              </a:rPr>
              <a:t>Changes</a:t>
            </a:r>
            <a:r>
              <a:rPr lang="it-IT" sz="1200" b="1" dirty="0" smtClean="0">
                <a:solidFill>
                  <a:srgbClr val="000000"/>
                </a:solidFill>
                <a:latin typeface="+mj-lt"/>
              </a:rPr>
              <a:t> </a:t>
            </a:r>
            <a:r>
              <a:rPr lang="it-IT" sz="1200" b="1" dirty="0" err="1" smtClean="0">
                <a:solidFill>
                  <a:srgbClr val="000000"/>
                </a:solidFill>
                <a:latin typeface="+mj-lt"/>
              </a:rPr>
              <a:t>proposed</a:t>
            </a:r>
            <a:r>
              <a:rPr lang="it-IT" sz="1200" b="1" dirty="0" smtClean="0">
                <a:solidFill>
                  <a:srgbClr val="000000"/>
                </a:solidFill>
                <a:latin typeface="+mj-lt"/>
              </a:rPr>
              <a:t> to </a:t>
            </a:r>
            <a:r>
              <a:rPr lang="it-IT" sz="1200" b="1" dirty="0" err="1" smtClean="0">
                <a:solidFill>
                  <a:srgbClr val="000000"/>
                </a:solidFill>
                <a:latin typeface="+mj-lt"/>
              </a:rPr>
              <a:t>peak</a:t>
            </a:r>
            <a:r>
              <a:rPr lang="it-IT" sz="1200" b="1" dirty="0" smtClean="0">
                <a:solidFill>
                  <a:srgbClr val="000000"/>
                </a:solidFill>
                <a:latin typeface="+mj-lt"/>
              </a:rPr>
              <a:t>/off </a:t>
            </a:r>
            <a:r>
              <a:rPr lang="it-IT" sz="1200" b="1" dirty="0" err="1" smtClean="0">
                <a:solidFill>
                  <a:srgbClr val="000000"/>
                </a:solidFill>
                <a:latin typeface="+mj-lt"/>
              </a:rPr>
              <a:t>peak</a:t>
            </a:r>
            <a:r>
              <a:rPr lang="it-IT" sz="1200" b="1" dirty="0" smtClean="0">
                <a:solidFill>
                  <a:srgbClr val="000000"/>
                </a:solidFill>
                <a:latin typeface="+mj-lt"/>
              </a:rPr>
              <a:t> </a:t>
            </a:r>
            <a:r>
              <a:rPr lang="it-IT" sz="1200" b="1" dirty="0" err="1" smtClean="0">
                <a:solidFill>
                  <a:srgbClr val="000000"/>
                </a:solidFill>
                <a:latin typeface="+mj-lt"/>
              </a:rPr>
              <a:t>charges</a:t>
            </a:r>
            <a:r>
              <a:rPr lang="it-IT" sz="1200" b="1" dirty="0" smtClean="0">
                <a:solidFill>
                  <a:srgbClr val="000000"/>
                </a:solidFill>
                <a:latin typeface="+mj-lt"/>
              </a:rPr>
              <a:t> for take-off and </a:t>
            </a:r>
            <a:r>
              <a:rPr lang="it-IT" sz="1200" b="1" dirty="0" err="1" smtClean="0">
                <a:solidFill>
                  <a:srgbClr val="000000"/>
                </a:solidFill>
                <a:latin typeface="+mj-lt"/>
              </a:rPr>
              <a:t>landing</a:t>
            </a:r>
            <a:endParaRPr lang="it-IT" sz="1200" dirty="0" smtClean="0">
              <a:effectLst/>
              <a:latin typeface="+mj-lt"/>
              <a:ea typeface="Calibri"/>
              <a:cs typeface="Times New Roman"/>
            </a:endParaRPr>
          </a:p>
          <a:p>
            <a:pPr algn="just"/>
            <a:endParaRPr lang="en-US" sz="1200" dirty="0" smtClean="0">
              <a:solidFill>
                <a:srgbClr val="000000"/>
              </a:solidFill>
              <a:latin typeface="+mj-lt"/>
            </a:endParaRPr>
          </a:p>
          <a:p>
            <a:pPr algn="just"/>
            <a:endParaRPr lang="it-IT" sz="1200" dirty="0">
              <a:solidFill>
                <a:srgbClr val="000000"/>
              </a:solidFill>
              <a:latin typeface="+mj-lt"/>
            </a:endParaRPr>
          </a:p>
          <a:p>
            <a:pPr algn="just"/>
            <a:r>
              <a:rPr lang="en-US" sz="1200" dirty="0" smtClean="0">
                <a:solidFill>
                  <a:srgbClr val="000000"/>
                </a:solidFill>
                <a:latin typeface="+mj-lt"/>
              </a:rPr>
              <a:t>A. The </a:t>
            </a:r>
            <a:r>
              <a:rPr lang="en-US" sz="1200" dirty="0">
                <a:solidFill>
                  <a:srgbClr val="000000"/>
                </a:solidFill>
                <a:latin typeface="+mj-lt"/>
              </a:rPr>
              <a:t>alleged risk of increased traffic during peak hours asserted by </a:t>
            </a:r>
            <a:r>
              <a:rPr lang="en-US" sz="1200" dirty="0" err="1" smtClean="0">
                <a:solidFill>
                  <a:srgbClr val="000000"/>
                </a:solidFill>
                <a:latin typeface="+mj-lt"/>
              </a:rPr>
              <a:t>Easyjet</a:t>
            </a:r>
            <a:r>
              <a:rPr lang="en-US" sz="1200" dirty="0" smtClean="0">
                <a:solidFill>
                  <a:srgbClr val="000000"/>
                </a:solidFill>
                <a:latin typeface="+mj-lt"/>
              </a:rPr>
              <a:t> </a:t>
            </a:r>
            <a:r>
              <a:rPr lang="en-US" sz="1200" dirty="0">
                <a:solidFill>
                  <a:srgbClr val="000000"/>
                </a:solidFill>
                <a:latin typeface="+mj-lt"/>
              </a:rPr>
              <a:t>should be reviewed in light of the lack of results of the articulation applied in past years. </a:t>
            </a:r>
            <a:endParaRPr lang="en-US" sz="1200" dirty="0" smtClean="0">
              <a:solidFill>
                <a:srgbClr val="000000"/>
              </a:solidFill>
              <a:latin typeface="+mj-lt"/>
            </a:endParaRPr>
          </a:p>
          <a:p>
            <a:pPr algn="just"/>
            <a:endParaRPr lang="en-US" sz="1200" dirty="0">
              <a:solidFill>
                <a:srgbClr val="000000"/>
              </a:solidFill>
              <a:latin typeface="+mj-lt"/>
            </a:endParaRPr>
          </a:p>
          <a:p>
            <a:pPr algn="just"/>
            <a:r>
              <a:rPr lang="en-US" sz="1200" dirty="0" smtClean="0">
                <a:solidFill>
                  <a:srgbClr val="000000"/>
                </a:solidFill>
                <a:latin typeface="+mj-lt"/>
              </a:rPr>
              <a:t>As </a:t>
            </a:r>
            <a:r>
              <a:rPr lang="en-US" sz="1200" dirty="0">
                <a:solidFill>
                  <a:srgbClr val="000000"/>
                </a:solidFill>
                <a:latin typeface="+mj-lt"/>
              </a:rPr>
              <a:t>highlighted in the slides, the data collected in the 30 days with the highest traffic flow give evidence that the movements during the peak hours have not </a:t>
            </a:r>
            <a:r>
              <a:rPr lang="en-US" sz="1200" dirty="0" smtClean="0">
                <a:solidFill>
                  <a:srgbClr val="000000"/>
                </a:solidFill>
                <a:latin typeface="+mj-lt"/>
              </a:rPr>
              <a:t>changed through the years in which ADR tested – one of the very few airports in EU – the articulation in charges between peak and off-peak</a:t>
            </a:r>
          </a:p>
          <a:p>
            <a:pPr algn="just"/>
            <a:endParaRPr lang="en-US" sz="1200" dirty="0">
              <a:solidFill>
                <a:srgbClr val="000000"/>
              </a:solidFill>
              <a:latin typeface="+mj-lt"/>
            </a:endParaRPr>
          </a:p>
          <a:p>
            <a:pPr algn="just"/>
            <a:r>
              <a:rPr lang="en-US" sz="1200" dirty="0">
                <a:solidFill>
                  <a:srgbClr val="000000"/>
                </a:solidFill>
              </a:rPr>
              <a:t>Furthermore, in compliance with the principles of safety, efficiency, effectiveness and cost-effectiveness: ADR has always operated in consideration of the simplification of the tariff </a:t>
            </a:r>
            <a:r>
              <a:rPr lang="en-US" sz="1200" dirty="0" smtClean="0">
                <a:solidFill>
                  <a:srgbClr val="000000"/>
                </a:solidFill>
              </a:rPr>
              <a:t>structure, within the limitations of the ERA</a:t>
            </a:r>
            <a:endParaRPr lang="it-IT" sz="1200" dirty="0">
              <a:solidFill>
                <a:srgbClr val="000000"/>
              </a:solidFill>
            </a:endParaRPr>
          </a:p>
          <a:p>
            <a:pPr algn="just"/>
            <a:endParaRPr lang="en-US" sz="1200" dirty="0" smtClean="0">
              <a:solidFill>
                <a:srgbClr val="000000"/>
              </a:solidFill>
              <a:latin typeface="+mj-lt"/>
            </a:endParaRPr>
          </a:p>
          <a:p>
            <a:pPr algn="just"/>
            <a:r>
              <a:rPr lang="en-US" sz="1200" dirty="0" smtClean="0">
                <a:solidFill>
                  <a:srgbClr val="000000"/>
                </a:solidFill>
                <a:latin typeface="+mj-lt"/>
              </a:rPr>
              <a:t>Finally, it is worth stressing that in </a:t>
            </a:r>
            <a:r>
              <a:rPr lang="en-US" sz="1200" dirty="0">
                <a:solidFill>
                  <a:srgbClr val="000000"/>
                </a:solidFill>
                <a:latin typeface="+mj-lt"/>
              </a:rPr>
              <a:t>the 2018 consultation on ADR's 2019 tariff proposal, </a:t>
            </a:r>
            <a:r>
              <a:rPr lang="en-US" sz="1200" dirty="0" err="1">
                <a:solidFill>
                  <a:srgbClr val="000000"/>
                </a:solidFill>
                <a:latin typeface="+mj-lt"/>
              </a:rPr>
              <a:t>EasyJet</a:t>
            </a:r>
            <a:r>
              <a:rPr lang="en-US" sz="1200" dirty="0">
                <a:solidFill>
                  <a:srgbClr val="000000"/>
                </a:solidFill>
                <a:latin typeface="+mj-lt"/>
              </a:rPr>
              <a:t> noted that "the breakdown of </a:t>
            </a:r>
            <a:r>
              <a:rPr lang="en-US" sz="1200" dirty="0" smtClean="0">
                <a:solidFill>
                  <a:srgbClr val="000000"/>
                </a:solidFill>
                <a:latin typeface="+mj-lt"/>
              </a:rPr>
              <a:t>peak </a:t>
            </a:r>
            <a:r>
              <a:rPr lang="en-US" sz="1200" dirty="0">
                <a:solidFill>
                  <a:srgbClr val="000000"/>
                </a:solidFill>
                <a:latin typeface="+mj-lt"/>
              </a:rPr>
              <a:t>/ off peak charges proposed by ADR for the FCO airport is unchanged despite the variations in the traffic mix" and asked "whether breakdown into peak / off peak tariffs can still be considered relevant and if it favors operational efficiency, as required by the </a:t>
            </a:r>
            <a:r>
              <a:rPr lang="en-US" sz="1200" dirty="0" smtClean="0">
                <a:solidFill>
                  <a:srgbClr val="000000"/>
                </a:solidFill>
                <a:latin typeface="+mj-lt"/>
              </a:rPr>
              <a:t>ERA"</a:t>
            </a:r>
            <a:endParaRPr lang="en-US" sz="1200" dirty="0">
              <a:solidFill>
                <a:srgbClr val="000000"/>
              </a:solidFill>
              <a:latin typeface="+mj-lt"/>
            </a:endParaRPr>
          </a:p>
          <a:p>
            <a:pPr algn="just"/>
            <a:endParaRPr lang="en-US" sz="1200" dirty="0" smtClean="0">
              <a:solidFill>
                <a:srgbClr val="000000"/>
              </a:solidFill>
              <a:latin typeface="+mj-lt"/>
            </a:endParaRPr>
          </a:p>
        </p:txBody>
      </p:sp>
    </p:spTree>
    <p:extLst>
      <p:ext uri="{BB962C8B-B14F-4D97-AF65-F5344CB8AC3E}">
        <p14:creationId xmlns:p14="http://schemas.microsoft.com/office/powerpoint/2010/main" val="3374825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2"/>
            </p:custDataLst>
            <p:extLst>
              <p:ext uri="{D42A27DB-BD31-4B8C-83A1-F6EECF244321}">
                <p14:modId xmlns:p14="http://schemas.microsoft.com/office/powerpoint/2010/main" val="3720557694"/>
              </p:ext>
            </p:extLst>
          </p:nvPr>
        </p:nvGraphicFramePr>
        <p:xfrm>
          <a:off x="1205" y="1591"/>
          <a:ext cx="1191" cy="1588"/>
        </p:xfrm>
        <a:graphic>
          <a:graphicData uri="http://schemas.openxmlformats.org/presentationml/2006/ole">
            <mc:AlternateContent xmlns:mc="http://schemas.openxmlformats.org/markup-compatibility/2006">
              <mc:Choice xmlns:v="urn:schemas-microsoft-com:vml" Requires="v">
                <p:oleObj spid="_x0000_s218121" name="Diapositiva think-cell" r:id="rId5" imgW="347" imgH="348" progId="TCLayout.ActiveDocument.1">
                  <p:embed/>
                </p:oleObj>
              </mc:Choice>
              <mc:Fallback>
                <p:oleObj name="Diapositiva think-cell" r:id="rId5" imgW="347" imgH="348" progId="TCLayout.ActiveDocument.1">
                  <p:embed/>
                  <p:pic>
                    <p:nvPicPr>
                      <p:cNvPr id="0" name=""/>
                      <p:cNvPicPr/>
                      <p:nvPr/>
                    </p:nvPicPr>
                    <p:blipFill>
                      <a:blip r:embed="rId6"/>
                      <a:stretch>
                        <a:fillRect/>
                      </a:stretch>
                    </p:blipFill>
                    <p:spPr>
                      <a:xfrm>
                        <a:off x="1205" y="1591"/>
                        <a:ext cx="1191" cy="1588"/>
                      </a:xfrm>
                      <a:prstGeom prst="rect">
                        <a:avLst/>
                      </a:prstGeom>
                    </p:spPr>
                  </p:pic>
                </p:oleObj>
              </mc:Fallback>
            </mc:AlternateContent>
          </a:graphicData>
        </a:graphic>
      </p:graphicFrame>
      <p:sp>
        <p:nvSpPr>
          <p:cNvPr id="2" name="Rettangolo 1" hidden="1"/>
          <p:cNvSpPr/>
          <p:nvPr>
            <p:custDataLst>
              <p:tags r:id="rId3"/>
            </p:custDataLst>
          </p:nvPr>
        </p:nvSpPr>
        <p:spPr>
          <a:xfrm>
            <a:off x="0" y="43"/>
            <a:ext cx="119062"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769492">
              <a:lnSpc>
                <a:spcPct val="93000"/>
              </a:lnSpc>
            </a:pPr>
            <a:endParaRPr lang="it-IT" sz="2300" b="1" dirty="0">
              <a:solidFill>
                <a:srgbClr val="FFFFFF"/>
              </a:solidFill>
              <a:ea typeface="+mj-ea"/>
              <a:cs typeface="+mj-cs"/>
              <a:sym typeface="Arial"/>
            </a:endParaRPr>
          </a:p>
        </p:txBody>
      </p:sp>
      <p:sp>
        <p:nvSpPr>
          <p:cNvPr id="25" name="Titolo 1"/>
          <p:cNvSpPr>
            <a:spLocks noGrp="1"/>
          </p:cNvSpPr>
          <p:nvPr>
            <p:ph type="title"/>
          </p:nvPr>
        </p:nvSpPr>
        <p:spPr>
          <a:xfrm>
            <a:off x="441056" y="233033"/>
            <a:ext cx="8023133" cy="499672"/>
          </a:xfrm>
        </p:spPr>
        <p:txBody>
          <a:bodyPr/>
          <a:lstStyle/>
          <a:p>
            <a:r>
              <a:rPr lang="it-IT" dirty="0" err="1" smtClean="0"/>
              <a:t>Easyjet</a:t>
            </a:r>
            <a:endParaRPr lang="it-IT" dirty="0"/>
          </a:p>
        </p:txBody>
      </p:sp>
      <p:sp>
        <p:nvSpPr>
          <p:cNvPr id="6" name="Rettangolo 5"/>
          <p:cNvSpPr/>
          <p:nvPr/>
        </p:nvSpPr>
        <p:spPr>
          <a:xfrm>
            <a:off x="323527" y="1057960"/>
            <a:ext cx="8588978" cy="1725601"/>
          </a:xfrm>
          <a:prstGeom prst="rect">
            <a:avLst/>
          </a:prstGeom>
        </p:spPr>
        <p:txBody>
          <a:bodyPr wrap="square">
            <a:spAutoFit/>
          </a:bodyPr>
          <a:lstStyle/>
          <a:p>
            <a:pPr>
              <a:lnSpc>
                <a:spcPct val="115000"/>
              </a:lnSpc>
              <a:spcAft>
                <a:spcPts val="1000"/>
              </a:spcAft>
            </a:pPr>
            <a:r>
              <a:rPr lang="it-IT" sz="1200" b="1" dirty="0">
                <a:solidFill>
                  <a:srgbClr val="000000"/>
                </a:solidFill>
                <a:latin typeface="+mj-lt"/>
              </a:rPr>
              <a:t>Q</a:t>
            </a:r>
            <a:r>
              <a:rPr lang="it-IT" sz="1200" b="1" dirty="0" smtClean="0">
                <a:solidFill>
                  <a:srgbClr val="000000"/>
                </a:solidFill>
                <a:latin typeface="+mj-lt"/>
              </a:rPr>
              <a:t>. </a:t>
            </a:r>
            <a:r>
              <a:rPr lang="it-IT" sz="1200" b="1" dirty="0" err="1" smtClean="0">
                <a:solidFill>
                  <a:srgbClr val="000000"/>
                </a:solidFill>
                <a:latin typeface="+mj-lt"/>
              </a:rPr>
              <a:t>Introduction</a:t>
            </a:r>
            <a:r>
              <a:rPr lang="it-IT" sz="1200" b="1" dirty="0" smtClean="0">
                <a:solidFill>
                  <a:srgbClr val="000000"/>
                </a:solidFill>
                <a:latin typeface="+mj-lt"/>
              </a:rPr>
              <a:t> of </a:t>
            </a:r>
            <a:r>
              <a:rPr lang="it-IT" sz="1200" b="1" dirty="0" err="1" smtClean="0">
                <a:solidFill>
                  <a:srgbClr val="000000"/>
                </a:solidFill>
                <a:latin typeface="+mj-lt"/>
              </a:rPr>
              <a:t>environmental</a:t>
            </a:r>
            <a:r>
              <a:rPr lang="it-IT" sz="1200" b="1" dirty="0" smtClean="0">
                <a:solidFill>
                  <a:srgbClr val="000000"/>
                </a:solidFill>
                <a:latin typeface="+mj-lt"/>
              </a:rPr>
              <a:t> </a:t>
            </a:r>
            <a:r>
              <a:rPr lang="it-IT" sz="1200" b="1" dirty="0" err="1" smtClean="0">
                <a:solidFill>
                  <a:srgbClr val="000000"/>
                </a:solidFill>
                <a:latin typeface="+mj-lt"/>
              </a:rPr>
              <a:t>tariffs</a:t>
            </a:r>
            <a:endParaRPr lang="en-US" sz="1200" dirty="0" smtClean="0">
              <a:solidFill>
                <a:srgbClr val="000000"/>
              </a:solidFill>
              <a:latin typeface="+mj-lt"/>
            </a:endParaRPr>
          </a:p>
          <a:p>
            <a:pPr algn="just"/>
            <a:endParaRPr lang="it-IT" sz="1200" dirty="0">
              <a:solidFill>
                <a:srgbClr val="000000"/>
              </a:solidFill>
              <a:latin typeface="+mj-lt"/>
            </a:endParaRPr>
          </a:p>
          <a:p>
            <a:pPr algn="just"/>
            <a:r>
              <a:rPr lang="en-US" sz="1200" dirty="0" smtClean="0">
                <a:solidFill>
                  <a:srgbClr val="000000"/>
                </a:solidFill>
                <a:latin typeface="+mj-lt"/>
              </a:rPr>
              <a:t>A. The shift of </a:t>
            </a:r>
            <a:r>
              <a:rPr lang="en-US" sz="1200" dirty="0">
                <a:solidFill>
                  <a:srgbClr val="000000"/>
                </a:solidFill>
                <a:latin typeface="+mj-lt"/>
              </a:rPr>
              <a:t>traffic towards </a:t>
            </a:r>
            <a:r>
              <a:rPr lang="en-US" sz="1200" dirty="0" smtClean="0">
                <a:solidFill>
                  <a:srgbClr val="000000"/>
                </a:solidFill>
                <a:latin typeface="+mj-lt"/>
              </a:rPr>
              <a:t>aircrafts </a:t>
            </a:r>
            <a:r>
              <a:rPr lang="en-US" sz="1200" dirty="0">
                <a:solidFill>
                  <a:srgbClr val="000000"/>
                </a:solidFill>
                <a:latin typeface="+mj-lt"/>
              </a:rPr>
              <a:t>with low CO2 emissions or for which CO2 emissions are compensated and aircraft with lower "noise emissions" are topics of great interest for ADR, which for years has </a:t>
            </a:r>
            <a:r>
              <a:rPr lang="en-US" sz="1200" dirty="0" smtClean="0">
                <a:solidFill>
                  <a:srgbClr val="000000"/>
                </a:solidFill>
                <a:latin typeface="+mj-lt"/>
              </a:rPr>
              <a:t>consistently shown </a:t>
            </a:r>
            <a:r>
              <a:rPr lang="en-US" sz="1200" dirty="0">
                <a:solidFill>
                  <a:srgbClr val="000000"/>
                </a:solidFill>
                <a:latin typeface="+mj-lt"/>
              </a:rPr>
              <a:t>sensitivity to environmental sustainability issues </a:t>
            </a:r>
            <a:r>
              <a:rPr lang="en-US" sz="1200" dirty="0" smtClean="0">
                <a:solidFill>
                  <a:srgbClr val="000000"/>
                </a:solidFill>
                <a:latin typeface="+mj-lt"/>
              </a:rPr>
              <a:t>as </a:t>
            </a:r>
            <a:r>
              <a:rPr lang="en-US" sz="1200" dirty="0">
                <a:solidFill>
                  <a:srgbClr val="000000"/>
                </a:solidFill>
                <a:latin typeface="+mj-lt"/>
              </a:rPr>
              <a:t>highlighted in its </a:t>
            </a:r>
            <a:r>
              <a:rPr lang="en-US" sz="1200" dirty="0" smtClean="0">
                <a:solidFill>
                  <a:srgbClr val="000000"/>
                </a:solidFill>
                <a:latin typeface="+mj-lt"/>
              </a:rPr>
              <a:t>“Environmental action plan“</a:t>
            </a:r>
          </a:p>
          <a:p>
            <a:pPr marL="228600" indent="-228600" algn="just">
              <a:buAutoNum type="alphaUcPeriod"/>
            </a:pPr>
            <a:endParaRPr lang="en-US" sz="1200" dirty="0">
              <a:solidFill>
                <a:srgbClr val="000000"/>
              </a:solidFill>
              <a:latin typeface="+mj-lt"/>
            </a:endParaRPr>
          </a:p>
          <a:p>
            <a:pPr algn="just"/>
            <a:r>
              <a:rPr lang="en-US" sz="1200" dirty="0">
                <a:solidFill>
                  <a:srgbClr val="000000"/>
                </a:solidFill>
                <a:latin typeface="+mj-lt"/>
              </a:rPr>
              <a:t>These are objectives of common interest </a:t>
            </a:r>
            <a:r>
              <a:rPr lang="en-US" sz="1200" dirty="0" smtClean="0">
                <a:solidFill>
                  <a:srgbClr val="000000"/>
                </a:solidFill>
                <a:latin typeface="+mj-lt"/>
              </a:rPr>
              <a:t>in </a:t>
            </a:r>
            <a:r>
              <a:rPr lang="en-US" sz="1200" dirty="0">
                <a:solidFill>
                  <a:srgbClr val="000000"/>
                </a:solidFill>
                <a:latin typeface="+mj-lt"/>
              </a:rPr>
              <a:t>relation to which </a:t>
            </a:r>
            <a:r>
              <a:rPr lang="en-US" sz="1200" dirty="0" smtClean="0">
                <a:solidFill>
                  <a:srgbClr val="000000"/>
                </a:solidFill>
                <a:latin typeface="+mj-lt"/>
              </a:rPr>
              <a:t>ADR is </a:t>
            </a:r>
            <a:r>
              <a:rPr lang="en-US" sz="1200" dirty="0">
                <a:solidFill>
                  <a:srgbClr val="000000"/>
                </a:solidFill>
              </a:rPr>
              <a:t>carefully </a:t>
            </a:r>
            <a:r>
              <a:rPr lang="en-US" sz="1200" dirty="0" smtClean="0">
                <a:solidFill>
                  <a:srgbClr val="000000"/>
                </a:solidFill>
              </a:rPr>
              <a:t>evaluating </a:t>
            </a:r>
            <a:r>
              <a:rPr lang="en-US" sz="1200" dirty="0" smtClean="0">
                <a:solidFill>
                  <a:srgbClr val="000000"/>
                </a:solidFill>
                <a:latin typeface="+mj-lt"/>
              </a:rPr>
              <a:t>the </a:t>
            </a:r>
            <a:r>
              <a:rPr lang="en-US" sz="1200" dirty="0">
                <a:solidFill>
                  <a:srgbClr val="000000"/>
                </a:solidFill>
                <a:latin typeface="+mj-lt"/>
              </a:rPr>
              <a:t>possible measures to be </a:t>
            </a:r>
            <a:r>
              <a:rPr lang="en-US" sz="1200" dirty="0" smtClean="0">
                <a:solidFill>
                  <a:srgbClr val="000000"/>
                </a:solidFill>
                <a:latin typeface="+mj-lt"/>
              </a:rPr>
              <a:t>adopted</a:t>
            </a:r>
            <a:endParaRPr lang="en-US" sz="1200" dirty="0">
              <a:solidFill>
                <a:srgbClr val="000000"/>
              </a:solidFill>
              <a:latin typeface="+mj-lt"/>
            </a:endParaRPr>
          </a:p>
        </p:txBody>
      </p:sp>
      <p:sp>
        <p:nvSpPr>
          <p:cNvPr id="7" name="Rettangolo 6"/>
          <p:cNvSpPr/>
          <p:nvPr/>
        </p:nvSpPr>
        <p:spPr>
          <a:xfrm>
            <a:off x="323528" y="3287575"/>
            <a:ext cx="8588978" cy="1725601"/>
          </a:xfrm>
          <a:prstGeom prst="rect">
            <a:avLst/>
          </a:prstGeom>
        </p:spPr>
        <p:txBody>
          <a:bodyPr wrap="square">
            <a:spAutoFit/>
          </a:bodyPr>
          <a:lstStyle/>
          <a:p>
            <a:pPr>
              <a:lnSpc>
                <a:spcPct val="115000"/>
              </a:lnSpc>
              <a:spcAft>
                <a:spcPts val="1000"/>
              </a:spcAft>
            </a:pPr>
            <a:r>
              <a:rPr lang="it-IT" sz="1200" b="1" dirty="0">
                <a:solidFill>
                  <a:srgbClr val="000000"/>
                </a:solidFill>
                <a:latin typeface="+mj-lt"/>
              </a:rPr>
              <a:t>Q</a:t>
            </a:r>
            <a:r>
              <a:rPr lang="it-IT" sz="1200" b="1" dirty="0" smtClean="0">
                <a:solidFill>
                  <a:srgbClr val="000000"/>
                </a:solidFill>
                <a:latin typeface="+mj-lt"/>
              </a:rPr>
              <a:t>. On </a:t>
            </a:r>
            <a:r>
              <a:rPr lang="it-IT" sz="1200" b="1" dirty="0" err="1" smtClean="0">
                <a:solidFill>
                  <a:srgbClr val="000000"/>
                </a:solidFill>
                <a:latin typeface="+mj-lt"/>
              </a:rPr>
              <a:t>quality</a:t>
            </a:r>
            <a:r>
              <a:rPr lang="it-IT" sz="1200" b="1" dirty="0" smtClean="0">
                <a:solidFill>
                  <a:srgbClr val="000000"/>
                </a:solidFill>
                <a:latin typeface="+mj-lt"/>
              </a:rPr>
              <a:t> and </a:t>
            </a:r>
            <a:r>
              <a:rPr lang="it-IT" sz="1200" b="1" dirty="0" err="1" smtClean="0">
                <a:solidFill>
                  <a:srgbClr val="000000"/>
                </a:solidFill>
                <a:latin typeface="+mj-lt"/>
              </a:rPr>
              <a:t>environmental</a:t>
            </a:r>
            <a:r>
              <a:rPr lang="it-IT" sz="1200" b="1" dirty="0" smtClean="0">
                <a:solidFill>
                  <a:srgbClr val="000000"/>
                </a:solidFill>
                <a:latin typeface="+mj-lt"/>
              </a:rPr>
              <a:t> </a:t>
            </a:r>
            <a:r>
              <a:rPr lang="it-IT" sz="1200" b="1" dirty="0" err="1" smtClean="0">
                <a:solidFill>
                  <a:srgbClr val="000000"/>
                </a:solidFill>
                <a:latin typeface="+mj-lt"/>
              </a:rPr>
              <a:t>protection</a:t>
            </a:r>
            <a:r>
              <a:rPr lang="it-IT" sz="1200" b="1" dirty="0" smtClean="0">
                <a:solidFill>
                  <a:srgbClr val="000000"/>
                </a:solidFill>
                <a:latin typeface="+mj-lt"/>
              </a:rPr>
              <a:t> impact on </a:t>
            </a:r>
            <a:r>
              <a:rPr lang="it-IT" sz="1200" b="1" dirty="0" err="1" smtClean="0">
                <a:solidFill>
                  <a:srgbClr val="000000"/>
                </a:solidFill>
                <a:latin typeface="+mj-lt"/>
              </a:rPr>
              <a:t>tariffs</a:t>
            </a:r>
            <a:endParaRPr lang="en-US" sz="1200" dirty="0" smtClean="0">
              <a:solidFill>
                <a:srgbClr val="000000"/>
              </a:solidFill>
              <a:latin typeface="+mj-lt"/>
            </a:endParaRPr>
          </a:p>
          <a:p>
            <a:pPr algn="just"/>
            <a:endParaRPr lang="it-IT" sz="1200" dirty="0">
              <a:solidFill>
                <a:srgbClr val="000000"/>
              </a:solidFill>
              <a:latin typeface="+mj-lt"/>
            </a:endParaRPr>
          </a:p>
          <a:p>
            <a:pPr algn="just"/>
            <a:r>
              <a:rPr lang="en-US" sz="1200" dirty="0" smtClean="0">
                <a:solidFill>
                  <a:srgbClr val="000000"/>
                </a:solidFill>
                <a:latin typeface="+mj-lt"/>
              </a:rPr>
              <a:t>A. </a:t>
            </a:r>
            <a:r>
              <a:rPr lang="en-US" sz="1200" dirty="0">
                <a:solidFill>
                  <a:srgbClr val="000000"/>
                </a:solidFill>
                <a:latin typeface="+mj-lt"/>
              </a:rPr>
              <a:t>The </a:t>
            </a:r>
            <a:r>
              <a:rPr lang="en-US" sz="1200" dirty="0" smtClean="0">
                <a:solidFill>
                  <a:srgbClr val="000000"/>
                </a:solidFill>
                <a:latin typeface="+mj-lt"/>
              </a:rPr>
              <a:t>data </a:t>
            </a:r>
            <a:r>
              <a:rPr lang="en-US" sz="1200" dirty="0">
                <a:solidFill>
                  <a:srgbClr val="000000"/>
                </a:solidFill>
                <a:latin typeface="+mj-lt"/>
              </a:rPr>
              <a:t>for the monitored period (July 2019 - February 2020) are available and represent a significant portion of the third year </a:t>
            </a:r>
            <a:r>
              <a:rPr lang="en-US" sz="1200" dirty="0" smtClean="0">
                <a:solidFill>
                  <a:srgbClr val="000000"/>
                </a:solidFill>
                <a:latin typeface="+mj-lt"/>
              </a:rPr>
              <a:t>(of second </a:t>
            </a:r>
            <a:r>
              <a:rPr lang="en-US" sz="1200" dirty="0">
                <a:solidFill>
                  <a:srgbClr val="000000"/>
                </a:solidFill>
                <a:latin typeface="+mj-lt"/>
              </a:rPr>
              <a:t>sub-period) of the "quality and environment" plans.</a:t>
            </a:r>
          </a:p>
          <a:p>
            <a:pPr algn="just"/>
            <a:endParaRPr lang="en-US" sz="1200" dirty="0" smtClean="0">
              <a:solidFill>
                <a:srgbClr val="000000"/>
              </a:solidFill>
              <a:latin typeface="+mj-lt"/>
            </a:endParaRPr>
          </a:p>
          <a:p>
            <a:pPr algn="just"/>
            <a:r>
              <a:rPr lang="en-US" sz="1200" dirty="0" smtClean="0">
                <a:solidFill>
                  <a:srgbClr val="000000"/>
                </a:solidFill>
                <a:latin typeface="+mj-lt"/>
              </a:rPr>
              <a:t>This </a:t>
            </a:r>
            <a:r>
              <a:rPr lang="en-US" sz="1200" dirty="0">
                <a:solidFill>
                  <a:srgbClr val="000000"/>
                </a:solidFill>
                <a:latin typeface="+mj-lt"/>
              </a:rPr>
              <a:t>consultation </a:t>
            </a:r>
            <a:r>
              <a:rPr lang="en-US" sz="1200" dirty="0" smtClean="0">
                <a:solidFill>
                  <a:srgbClr val="000000"/>
                </a:solidFill>
                <a:latin typeface="+mj-lt"/>
              </a:rPr>
              <a:t>is about the </a:t>
            </a:r>
            <a:r>
              <a:rPr lang="en-US" sz="1200" dirty="0">
                <a:solidFill>
                  <a:srgbClr val="000000"/>
                </a:solidFill>
                <a:latin typeface="+mj-lt"/>
              </a:rPr>
              <a:t>2021 tariff proposal for which ADR has not provided for </a:t>
            </a:r>
            <a:r>
              <a:rPr lang="en-US" sz="1200" dirty="0" smtClean="0">
                <a:solidFill>
                  <a:srgbClr val="000000"/>
                </a:solidFill>
                <a:latin typeface="+mj-lt"/>
              </a:rPr>
              <a:t>the computation of a bonus</a:t>
            </a:r>
          </a:p>
          <a:p>
            <a:pPr algn="just"/>
            <a:endParaRPr lang="en-US" sz="1200" dirty="0">
              <a:solidFill>
                <a:srgbClr val="000000"/>
              </a:solidFill>
              <a:latin typeface="+mj-lt"/>
            </a:endParaRPr>
          </a:p>
          <a:p>
            <a:pPr algn="just"/>
            <a:r>
              <a:rPr lang="en-US" sz="1200" dirty="0" smtClean="0">
                <a:solidFill>
                  <a:srgbClr val="000000"/>
                </a:solidFill>
                <a:latin typeface="+mj-lt"/>
              </a:rPr>
              <a:t>On </a:t>
            </a:r>
            <a:r>
              <a:rPr lang="en-US" sz="1200" dirty="0">
                <a:solidFill>
                  <a:srgbClr val="000000"/>
                </a:solidFill>
                <a:latin typeface="+mj-lt"/>
              </a:rPr>
              <a:t>any future applications we will take care of duly updating </a:t>
            </a:r>
            <a:r>
              <a:rPr lang="en-US" sz="1200" dirty="0" smtClean="0">
                <a:solidFill>
                  <a:srgbClr val="000000"/>
                </a:solidFill>
                <a:latin typeface="+mj-lt"/>
              </a:rPr>
              <a:t>users </a:t>
            </a:r>
            <a:r>
              <a:rPr lang="en-US" sz="1200" dirty="0">
                <a:solidFill>
                  <a:srgbClr val="000000"/>
                </a:solidFill>
                <a:latin typeface="+mj-lt"/>
              </a:rPr>
              <a:t>with the details of the case</a:t>
            </a:r>
          </a:p>
        </p:txBody>
      </p:sp>
    </p:spTree>
    <p:extLst>
      <p:ext uri="{BB962C8B-B14F-4D97-AF65-F5344CB8AC3E}">
        <p14:creationId xmlns:p14="http://schemas.microsoft.com/office/powerpoint/2010/main" val="5908642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01JrKF3yjI1gRF7qCKNzK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Wk80HfuCeXxuWdwIt3Llr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jszXSDT2T0QZZueFpmZAv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iv_10u0qucGuHmILI4vnY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Bkzag_RBXpg4613nrNYP_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FS1V196JWEussQ0omphVc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01JrKF3yjI1gRF7qCKNzK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jszXSDT2T0QZZueFpmZAv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TxSTlzdb.nKyX18chy81h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KD_B53i4qRyJYNcqUw8fL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K3SpXI7vKnCPnpxxGOcf8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EKDg5kqxN12yYAkksfXng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MP5Ifha63ulRS7lF_i5hz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xSTlzdb.nKyX18chy81h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oIiLIkQhOvq7l1ep2Jt15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ld7y5aXCIQXUHSgKQyrGc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CUtbRBqzYSCA4tiA8Zj1l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bVKa9YXRgRPkG29jnfcd0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jqW6rwtlhCp7mOSCL6w2V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GjLZln90uoFF42feKy5Ma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9Umh1oJAoA6dP69BVFyLP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CPnxfsBf0S1wuZjUn1F9K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aQG0NmGHW2Ai6CA.hnR_g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JQ50UC0DWvGlzViclJjHJ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KD_B53i4qRyJYNcqUw8fL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IRGIwk_bLFuUKgsYAmxfx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AyK27Vaf6cmtrXF7O.Que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tA045c2PfWBxr2dkyaCR4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pWX0o6.6sSqv9gLG.oNd.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O0Mc3ubf3ZvP.hLRy5oGY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rlrHemdRs1ishCBq8VaNq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Ancb0gXHfYNltKJqKUM5v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K3SpXI7vKnCPnpxxGOcf8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avj2RcKGgfcLWwW6u2GYD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k_hIQrfqT3iA6WR0W_1c8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etKI7ysr8F7AhfpAsVECE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d72m6zHPfm.zpXvzu4Dhc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k3PlJlhjEjo9G3EHH9Pj2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Cb9qszgvUAXtXBztiAWnpw"/>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R1hdm.735tmd_SAFq4yQa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YaZLpXA50Ej81OlneTXru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Rx3Zrsuvd0uqoA2AHtV_F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906Z8JDW4SUfbk3ax10rB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k80HfuCeXxuWdwIt3Llr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EKDg5kqxN12yYAkksfXng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PBvX2aHAvRMpeDaxO3KnF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NkzDsZqGHMeWIoe6JCrP3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DcGf6m0ELHTl6YZlA.kx_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2W.meJpTw97HnBQdVA5gh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wjsFeJElJxz_yICDCYOde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ypT1t0sH6Nr77MC.OqTlW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OFBlxSsiN61iQrg5rpf_M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35Grt5SGt4GLl9xQ763oz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MP5Ifha63ulRS7lF_i5hz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Wk80HfuCeXxuWdwIt3Llr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iv_10u0qucGuHmILI4vnY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Bkzag_RBXpg4613nrNYP_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oIiLIkQhOvq7l1ep2Jt15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FS1V196JWEussQ0omphVc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01JrKF3yjI1gRF7qCKNzK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jszXSDT2T0QZZueFpmZAv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TxSTlzdb.nKyX18chy81h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KD_B53i4qRyJYNcqUw8fL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K3SpXI7vKnCPnpxxGOcf8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EKDg5kqxN12yYAkksfXng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MP5Ifha63ulRS7lF_i5hz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oIiLIkQhOvq7l1ep2Jt15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ld7y5aXCIQXUHSgKQyrGc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ld7y5aXCIQXUHSgKQyrGc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CUtbRBqzYSCA4tiA8Zj1l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bVKa9YXRgRPkG29jnfcd0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jqW6rwtlhCp7mOSCL6w2V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GjLZln90uoFF42feKy5Ma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9Umh1oJAoA6dP69BVFyLP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CPnxfsBf0S1wuZjUn1F9K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aQG0NmGHW2Ai6CA.hnR_g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JQ50UC0DWvGlzViclJjHJ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IRGIwk_bLFuUKgsYAmxfx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AyK27Vaf6cmtrXF7O.Que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CUtbRBqzYSCA4tiA8Zj1l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tA045c2PfWBxr2dkyaCR4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pWX0o6.6sSqv9gLG.oNd.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O0Mc3ubf3ZvP.hLRy5oGY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rlrHemdRs1ishCBq8VaNq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Ancb0gXHfYNltKJqKUM5v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avj2RcKGgfcLWwW6u2GYD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k_hIQrfqT3iA6WR0W_1c8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bVKa9YXRgRPkG29jnfcd0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etKI7ysr8F7AhfpAsVECE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d72m6zHPfm.zpXvzu4Dhc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k3PlJlhjEjo9G3EHH9Pj2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Cb9qszgvUAXtXBztiAWnp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R1hdm.735tmd_SAFq4yQa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YaZLpXA50Ej81OlneTXru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Rx3Zrsuvd0uqoA2AHtV_F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906Z8JDW4SUfbk3ax10rB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PBvX2aHAvRMpeDaxO3KnF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NkzDsZqGHMeWIoe6JCrP3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qW6rwtlhCp7mOSCL6w2V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DcGf6m0ELHTl6YZlA.kx_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2W.meJpTw97HnBQdVA5gh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wjsFeJElJxz_yICDCYOde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ypT1t0sH6Nr77MC.OqTlW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OFBlxSsiN61iQrg5rpf_M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35Grt5SGt4GLl9xQ763oz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GjLZln90uoFF42feKy5Ma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Wk80HfuCeXxuWdwIt3Llr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iv_10u0qucGuHmILI4vnY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Bkzag_RBXpg4613nrNYP_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FS1V196JWEussQ0omphV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01JrKF3yjI1gRF7qCKNzK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9Umh1oJAoA6dP69BVFyLPw"/>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jszXSDT2T0QZZueFpmZAv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TxSTlzdb.nKyX18chy81h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KD_B53i4qRyJYNcqUw8fL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K3SpXI7vKnCPnpxxGOcf8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EKDg5kqxN12yYAkksfXng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MP5Ifha63ulRS7lF_i5hz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oIiLIkQhOvq7l1ep2Jt15w"/>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ld7y5aXCIQXUHSgKQyrGc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CUtbRBqzYSCA4tiA8Zj1l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bVKa9YXRgRPkG29jnfcd0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CPnxfsBf0S1wuZjUn1F9K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jqW6rwtlhCp7mOSCL6w2V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GjLZln90uoFF42feKy5Ma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9Umh1oJAoA6dP69BVFyLP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CPnxfsBf0S1wuZjUn1F9K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aQG0NmGHW2Ai6CA.hnR_g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JQ50UC0DWvGlzViclJjHJ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IRGIwk_bLFuUKgsYAmxfx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AyK27Vaf6cmtrXF7O.Que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iv_10u0qucGuHmILI4vnY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QG0NmGHW2Ai6CA.hnR_g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tA045c2PfWBxr2dkyaCR4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pWX0o6.6sSqv9gLG.oNd.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O0Mc3ubf3ZvP.hLRy5oGY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rlrHemdRs1ishCBq8VaNq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Ancb0gXHfYNltKJqKUM5v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avj2RcKGgfcLWwW6u2GYD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k_hIQrfqT3iA6WR0W_1c8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etKI7ysr8F7AhfpAsVECE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d72m6zHPfm.zpXvzu4Dhc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JQ50UC0DWvGlzViclJjHJ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k3PlJlhjEjo9G3EHH9Pj2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Cb9qszgvUAXtXBztiAWnp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R1hdm.735tmd_SAFq4yQa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YaZLpXA50Ej81OlneTXru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Rx3Zrsuvd0uqoA2AHtV_F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906Z8JDW4SUfbk3ax10rB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PBvX2aHAvRMpeDaxO3KnF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NkzDsZqGHMeWIoe6JCrP3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DcGf6m0ELHTl6YZlA.kx_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2W.meJpTw97HnBQdVA5gh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IRGIwk_bLFuUKgsYAmxfx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wjsFeJElJxz_yICDCYOde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ypT1t0sH6Nr77MC.OqTlW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OFBlxSsiN61iQrg5rpf_MA"/>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35Grt5SGt4GLl9xQ763oz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5.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AyK27Vaf6cmtrXF7O.Que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Gzp5uf_FR.ughiwwGfZYh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tA045c2PfWBxr2dkyaCR4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pWX0o6.6sSqv9gLG.oNd.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O0Mc3ubf3ZvP.hLRy5oGY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Bkzag_RBXpg4613nrNYP_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rlrHemdRs1ishCBq8VaNq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Ancb0gXHfYNltKJqKUM5v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avj2RcKGgfcLWwW6u2GYD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k_hIQrfqT3iA6WR0W_1c8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etKI7ysr8F7AhfpAsVECE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d72m6zHPfm.zpXvzu4Dhc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k3PlJlhjEjo9G3EHH9Pj2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Cb9qszgvUAXtXBztiAWnp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R1hdm.735tmd_SAFq4yQa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YaZLpXA50Ej81OlneTXru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FS1V196JWEussQ0omphVc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Rx3Zrsuvd0uqoA2AHtV_F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906Z8JDW4SUfbk3ax10rB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PBvX2aHAvRMpeDaxO3KnF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NkzDsZqGHMeWIoe6JCrP3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DcGf6m0ELHTl6YZlA.kx_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2W.meJpTw97HnBQdVA5gh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wjsFeJElJxz_yICDCYOde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ypT1t0sH6Nr77MC.OqTlW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OFBlxSsiN61iQrg5rpf_M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35Grt5SGt4GLl9xQ763ozA"/>
</p:tagLst>
</file>

<file path=ppt/theme/theme1.xml><?xml version="1.0" encoding="utf-8"?>
<a:theme xmlns:a="http://schemas.openxmlformats.org/drawingml/2006/main" name="BCG Grid 16:9">
  <a:themeElements>
    <a:clrScheme name="Custom 52">
      <a:dk1>
        <a:srgbClr val="000000"/>
      </a:dk1>
      <a:lt1>
        <a:sysClr val="window" lastClr="FFFFFF"/>
      </a:lt1>
      <a:dk2>
        <a:srgbClr val="193989"/>
      </a:dk2>
      <a:lt2>
        <a:srgbClr val="F2F2F2"/>
      </a:lt2>
      <a:accent1>
        <a:srgbClr val="000090"/>
      </a:accent1>
      <a:accent2>
        <a:srgbClr val="132B67"/>
      </a:accent2>
      <a:accent3>
        <a:srgbClr val="FF9933"/>
      </a:accent3>
      <a:accent4>
        <a:srgbClr val="537BDF"/>
      </a:accent4>
      <a:accent5>
        <a:srgbClr val="9FA0A3"/>
      </a:accent5>
      <a:accent6>
        <a:srgbClr val="009999"/>
      </a:accent6>
      <a:hlink>
        <a:srgbClr val="CC99FF"/>
      </a:hlink>
      <a:folHlink>
        <a:srgbClr val="008000"/>
      </a:folHlink>
    </a:clrScheme>
    <a:fontScheme name="Custom 13">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xmlns="" name="Blank_16x9.potx" id="{F1417891-ADEE-4A5A-84BF-A61365689D8D}" vid="{7D249777-7FCF-437A-B862-D77B0EF45DB4}"/>
    </a:ext>
  </a:extLst>
</a:theme>
</file>

<file path=ppt/theme/theme2.xml><?xml version="1.0" encoding="utf-8"?>
<a:theme xmlns:a="http://schemas.openxmlformats.org/drawingml/2006/main" name="1_BCG Grid 16:9">
  <a:themeElements>
    <a:clrScheme name="Custom 52">
      <a:dk1>
        <a:srgbClr val="000000"/>
      </a:dk1>
      <a:lt1>
        <a:sysClr val="window" lastClr="FFFFFF"/>
      </a:lt1>
      <a:dk2>
        <a:srgbClr val="193989"/>
      </a:dk2>
      <a:lt2>
        <a:srgbClr val="F2F2F2"/>
      </a:lt2>
      <a:accent1>
        <a:srgbClr val="000090"/>
      </a:accent1>
      <a:accent2>
        <a:srgbClr val="132B67"/>
      </a:accent2>
      <a:accent3>
        <a:srgbClr val="FF9933"/>
      </a:accent3>
      <a:accent4>
        <a:srgbClr val="537BDF"/>
      </a:accent4>
      <a:accent5>
        <a:srgbClr val="9FA0A3"/>
      </a:accent5>
      <a:accent6>
        <a:srgbClr val="009999"/>
      </a:accent6>
      <a:hlink>
        <a:srgbClr val="CC99FF"/>
      </a:hlink>
      <a:folHlink>
        <a:srgbClr val="008000"/>
      </a:folHlink>
    </a:clrScheme>
    <a:fontScheme name="Custom 13">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xmlns="" name="Blank_16x9.potx" id="{F1417891-ADEE-4A5A-84BF-A61365689D8D}" vid="{7D249777-7FCF-437A-B862-D77B0EF45DB4}"/>
    </a:ext>
  </a:extLst>
</a:theme>
</file>

<file path=ppt/theme/theme3.xml><?xml version="1.0" encoding="utf-8"?>
<a:theme xmlns:a="http://schemas.openxmlformats.org/drawingml/2006/main" name="2_BCG Grid 16:9">
  <a:themeElements>
    <a:clrScheme name="Custom 52">
      <a:dk1>
        <a:srgbClr val="000000"/>
      </a:dk1>
      <a:lt1>
        <a:sysClr val="window" lastClr="FFFFFF"/>
      </a:lt1>
      <a:dk2>
        <a:srgbClr val="193989"/>
      </a:dk2>
      <a:lt2>
        <a:srgbClr val="F2F2F2"/>
      </a:lt2>
      <a:accent1>
        <a:srgbClr val="000090"/>
      </a:accent1>
      <a:accent2>
        <a:srgbClr val="132B67"/>
      </a:accent2>
      <a:accent3>
        <a:srgbClr val="FF9933"/>
      </a:accent3>
      <a:accent4>
        <a:srgbClr val="537BDF"/>
      </a:accent4>
      <a:accent5>
        <a:srgbClr val="9FA0A3"/>
      </a:accent5>
      <a:accent6>
        <a:srgbClr val="009999"/>
      </a:accent6>
      <a:hlink>
        <a:srgbClr val="CC99FF"/>
      </a:hlink>
      <a:folHlink>
        <a:srgbClr val="008000"/>
      </a:folHlink>
    </a:clrScheme>
    <a:fontScheme name="Custom 13">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xmlns="" name="Blank_16x9.potx" id="{F1417891-ADEE-4A5A-84BF-A61365689D8D}" vid="{7D249777-7FCF-437A-B862-D77B0EF45DB4}"/>
    </a:ext>
  </a:extLst>
</a:theme>
</file>

<file path=ppt/theme/theme4.xml><?xml version="1.0" encoding="utf-8"?>
<a:theme xmlns:a="http://schemas.openxmlformats.org/drawingml/2006/main" name="3_BCG Grid 16:9">
  <a:themeElements>
    <a:clrScheme name="Custom 52">
      <a:dk1>
        <a:srgbClr val="000000"/>
      </a:dk1>
      <a:lt1>
        <a:sysClr val="window" lastClr="FFFFFF"/>
      </a:lt1>
      <a:dk2>
        <a:srgbClr val="193989"/>
      </a:dk2>
      <a:lt2>
        <a:srgbClr val="F2F2F2"/>
      </a:lt2>
      <a:accent1>
        <a:srgbClr val="000090"/>
      </a:accent1>
      <a:accent2>
        <a:srgbClr val="132B67"/>
      </a:accent2>
      <a:accent3>
        <a:srgbClr val="FF9933"/>
      </a:accent3>
      <a:accent4>
        <a:srgbClr val="537BDF"/>
      </a:accent4>
      <a:accent5>
        <a:srgbClr val="9FA0A3"/>
      </a:accent5>
      <a:accent6>
        <a:srgbClr val="009999"/>
      </a:accent6>
      <a:hlink>
        <a:srgbClr val="CC99FF"/>
      </a:hlink>
      <a:folHlink>
        <a:srgbClr val="008000"/>
      </a:folHlink>
    </a:clrScheme>
    <a:fontScheme name="Custom 13">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xmlns="" name="Blank_16x9.potx" id="{F1417891-ADEE-4A5A-84BF-A61365689D8D}" vid="{7D249777-7FCF-437A-B862-D77B0EF45DB4}"/>
    </a:ext>
  </a:extLst>
</a:theme>
</file>

<file path=docProps/app.xml><?xml version="1.0" encoding="utf-8"?>
<Properties xmlns="http://schemas.openxmlformats.org/officeDocument/2006/extended-properties" xmlns:vt="http://schemas.openxmlformats.org/officeDocument/2006/docPropsVTypes">
  <TotalTime>2680</TotalTime>
  <Words>2187</Words>
  <Application>Microsoft Office PowerPoint</Application>
  <PresentationFormat>Presentazione su schermo (4:3)</PresentationFormat>
  <Paragraphs>159</Paragraphs>
  <Slides>12</Slides>
  <Notes>0</Notes>
  <HiddenSlides>0</HiddenSlides>
  <MMClips>0</MMClips>
  <ScaleCrop>false</ScaleCrop>
  <HeadingPairs>
    <vt:vector size="6" baseType="variant">
      <vt:variant>
        <vt:lpstr>Tema</vt:lpstr>
      </vt:variant>
      <vt:variant>
        <vt:i4>4</vt:i4>
      </vt:variant>
      <vt:variant>
        <vt:lpstr>Server OLE incorporati</vt:lpstr>
      </vt:variant>
      <vt:variant>
        <vt:i4>1</vt:i4>
      </vt:variant>
      <vt:variant>
        <vt:lpstr>Titoli diapositive</vt:lpstr>
      </vt:variant>
      <vt:variant>
        <vt:i4>12</vt:i4>
      </vt:variant>
    </vt:vector>
  </HeadingPairs>
  <TitlesOfParts>
    <vt:vector size="17" baseType="lpstr">
      <vt:lpstr>BCG Grid 16:9</vt:lpstr>
      <vt:lpstr>1_BCG Grid 16:9</vt:lpstr>
      <vt:lpstr>2_BCG Grid 16:9</vt:lpstr>
      <vt:lpstr>3_BCG Grid 16:9</vt:lpstr>
      <vt:lpstr>Diapositiva think-cell</vt:lpstr>
      <vt:lpstr>IBAR/IATA/Comitato Utenti FCO &amp; Easyjet</vt:lpstr>
      <vt:lpstr>IBAR/IATA/Comitato Utenti FCO &amp; Easyjet</vt:lpstr>
      <vt:lpstr>IBAR/IATA/Comitato Utenti FCO </vt:lpstr>
      <vt:lpstr>IBAR/IATA/Comitato Utenti FCO </vt:lpstr>
      <vt:lpstr>IBAR/IATA/Comitato Utenti FCO </vt:lpstr>
      <vt:lpstr>IBAR/IATA/Comitato Utenti FCO</vt:lpstr>
      <vt:lpstr>Easyjet</vt:lpstr>
      <vt:lpstr>Easyjet</vt:lpstr>
      <vt:lpstr>Easyjet</vt:lpstr>
      <vt:lpstr>Easyjet</vt:lpstr>
      <vt:lpstr>Easyjet</vt:lpstr>
      <vt:lpstr>Consiglio Nazionale dei Consumatori e degli Utenti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Soleri Fabio</dc:creator>
  <cp:lastModifiedBy>Soleri Fabio</cp:lastModifiedBy>
  <cp:revision>26</cp:revision>
  <dcterms:created xsi:type="dcterms:W3CDTF">2020-10-12T12:53:50Z</dcterms:created>
  <dcterms:modified xsi:type="dcterms:W3CDTF">2020-10-14T09:34:10Z</dcterms:modified>
</cp:coreProperties>
</file>